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6" r:id="rId1"/>
  </p:sldMasterIdLst>
  <p:notesMasterIdLst>
    <p:notesMasterId r:id="rId14"/>
  </p:notesMasterIdLst>
  <p:handoutMasterIdLst>
    <p:handoutMasterId r:id="rId15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5" r:id="rId10"/>
    <p:sldId id="266" r:id="rId11"/>
    <p:sldId id="267" r:id="rId12"/>
    <p:sldId id="263" r:id="rId13"/>
  </p:sldIdLst>
  <p:sldSz cx="12192000" cy="6858000"/>
  <p:notesSz cx="6858000" cy="9144000"/>
  <p:defaultTextStyle>
    <a:defPPr rtl="0"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F4B7BE6-CC29-4E90-8599-47C385E7991A}" v="253" dt="2026-02-22T15:11:38.45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93" d="100"/>
          <a:sy n="93" d="100"/>
        </p:scale>
        <p:origin x="99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1" d="100"/>
          <a:sy n="71" d="100"/>
        </p:scale>
        <p:origin x="4188" y="5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4" Type="http://schemas.openxmlformats.org/officeDocument/2006/relationships/image" Target="../media/image16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4" Type="http://schemas.openxmlformats.org/officeDocument/2006/relationships/image" Target="../media/image1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8933CB5-F6E0-40F0-898B-8ED510E91BE9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531AD46-6342-464E-90C7-0762A43586BA}">
      <dgm:prSet/>
      <dgm:spPr/>
      <dgm:t>
        <a:bodyPr/>
        <a:lstStyle/>
        <a:p>
          <a:pPr algn="ctr">
            <a:lnSpc>
              <a:spcPct val="90000"/>
            </a:lnSpc>
          </a:pPr>
          <a:r>
            <a:rPr lang="it-IT" sz="1100">
              <a:ea typeface="+mn-ea"/>
              <a:cs typeface="+mn-cs"/>
            </a:rPr>
            <a:t>Memorie</a:t>
          </a:r>
          <a:endParaRPr lang="en-US" sz="1100">
            <a:ea typeface="+mn-ea"/>
            <a:cs typeface="+mn-cs"/>
          </a:endParaRPr>
        </a:p>
      </dgm:t>
    </dgm:pt>
    <dgm:pt modelId="{A00209EB-B855-419C-BB54-DDB4A489010F}" type="parTrans" cxnId="{E8C421E0-97DA-4460-8865-954DAAF27874}">
      <dgm:prSet/>
      <dgm:spPr/>
      <dgm:t>
        <a:bodyPr/>
        <a:lstStyle/>
        <a:p>
          <a:endParaRPr lang="en-US"/>
        </a:p>
      </dgm:t>
    </dgm:pt>
    <dgm:pt modelId="{9A66F2FE-BECC-46EE-B2CD-B6F5987FB01D}" type="sibTrans" cxnId="{E8C421E0-97DA-4460-8865-954DAAF27874}">
      <dgm:prSet/>
      <dgm:spPr/>
      <dgm:t>
        <a:bodyPr/>
        <a:lstStyle/>
        <a:p>
          <a:endParaRPr lang="en-US"/>
        </a:p>
      </dgm:t>
    </dgm:pt>
    <dgm:pt modelId="{8FE1104F-61A5-4D0D-80C4-4B49C83A6846}">
      <dgm:prSet/>
      <dgm:spPr/>
      <dgm:t>
        <a:bodyPr/>
        <a:lstStyle/>
        <a:p>
          <a:pPr algn="ctr">
            <a:lnSpc>
              <a:spcPct val="90000"/>
            </a:lnSpc>
          </a:pPr>
          <a:r>
            <a:rPr lang="it-IT" sz="1100">
              <a:ea typeface="+mn-ea"/>
              <a:cs typeface="+mn-cs"/>
            </a:rPr>
            <a:t>Caricamento del programma</a:t>
          </a:r>
          <a:endParaRPr lang="en-US" sz="1100">
            <a:ea typeface="+mn-ea"/>
            <a:cs typeface="+mn-cs"/>
          </a:endParaRPr>
        </a:p>
      </dgm:t>
    </dgm:pt>
    <dgm:pt modelId="{1132E757-4330-4ECE-9D2F-9CEB46C75100}" type="parTrans" cxnId="{FA30E5D1-4963-4A59-BC60-47DD37531BFC}">
      <dgm:prSet/>
      <dgm:spPr/>
      <dgm:t>
        <a:bodyPr/>
        <a:lstStyle/>
        <a:p>
          <a:endParaRPr lang="en-US"/>
        </a:p>
      </dgm:t>
    </dgm:pt>
    <dgm:pt modelId="{82C27D14-8B71-4CD1-9110-4FC784FEFC2E}" type="sibTrans" cxnId="{FA30E5D1-4963-4A59-BC60-47DD37531BFC}">
      <dgm:prSet/>
      <dgm:spPr/>
      <dgm:t>
        <a:bodyPr/>
        <a:lstStyle/>
        <a:p>
          <a:endParaRPr lang="en-US"/>
        </a:p>
      </dgm:t>
    </dgm:pt>
    <dgm:pt modelId="{F0A6E69C-3405-446C-A9CD-C52186805841}">
      <dgm:prSet/>
      <dgm:spPr/>
      <dgm:t>
        <a:bodyPr/>
        <a:lstStyle/>
        <a:p>
          <a:pPr algn="ctr">
            <a:lnSpc>
              <a:spcPct val="90000"/>
            </a:lnSpc>
          </a:pPr>
          <a:r>
            <a:rPr lang="it-IT" sz="1100">
              <a:ea typeface="+mn-ea"/>
              <a:cs typeface="+mn-cs"/>
            </a:rPr>
            <a:t>Rilocazione statica e dinamica</a:t>
          </a:r>
          <a:endParaRPr lang="en-US" sz="1100">
            <a:ea typeface="+mn-ea"/>
            <a:cs typeface="+mn-cs"/>
          </a:endParaRPr>
        </a:p>
      </dgm:t>
    </dgm:pt>
    <dgm:pt modelId="{D08A52A3-32A6-457E-82D3-942F42A38F22}" type="parTrans" cxnId="{67C6DB7B-8DC2-444B-A361-C26F167B1288}">
      <dgm:prSet/>
      <dgm:spPr/>
      <dgm:t>
        <a:bodyPr/>
        <a:lstStyle/>
        <a:p>
          <a:endParaRPr lang="en-US"/>
        </a:p>
      </dgm:t>
    </dgm:pt>
    <dgm:pt modelId="{67FE9892-D656-43FB-9A77-DA2FFB12FA0C}" type="sibTrans" cxnId="{67C6DB7B-8DC2-444B-A361-C26F167B1288}">
      <dgm:prSet/>
      <dgm:spPr/>
      <dgm:t>
        <a:bodyPr/>
        <a:lstStyle/>
        <a:p>
          <a:endParaRPr lang="en-US"/>
        </a:p>
      </dgm:t>
    </dgm:pt>
    <dgm:pt modelId="{07855376-8490-4583-813B-4B3C32F4BB72}">
      <dgm:prSet/>
      <dgm:spPr/>
      <dgm:t>
        <a:bodyPr/>
        <a:lstStyle/>
        <a:p>
          <a:pPr algn="ctr">
            <a:lnSpc>
              <a:spcPct val="90000"/>
            </a:lnSpc>
          </a:pPr>
          <a:r>
            <a:rPr lang="it-IT" sz="1100">
              <a:ea typeface="+mn-ea"/>
              <a:cs typeface="+mn-cs"/>
            </a:rPr>
            <a:t>Binding e linking</a:t>
          </a:r>
          <a:endParaRPr lang="en-US" sz="1100">
            <a:ea typeface="+mn-ea"/>
            <a:cs typeface="+mn-cs"/>
          </a:endParaRPr>
        </a:p>
      </dgm:t>
    </dgm:pt>
    <dgm:pt modelId="{46ACCCAE-0E86-44FE-8CE2-5BBBD899D332}" type="parTrans" cxnId="{09578DD1-AC29-4494-9284-64D6FE24F9E0}">
      <dgm:prSet/>
      <dgm:spPr/>
      <dgm:t>
        <a:bodyPr/>
        <a:lstStyle/>
        <a:p>
          <a:endParaRPr lang="en-US"/>
        </a:p>
      </dgm:t>
    </dgm:pt>
    <dgm:pt modelId="{24EA8778-0501-4706-B98A-97B7803EA127}" type="sibTrans" cxnId="{09578DD1-AC29-4494-9284-64D6FE24F9E0}">
      <dgm:prSet/>
      <dgm:spPr/>
      <dgm:t>
        <a:bodyPr/>
        <a:lstStyle/>
        <a:p>
          <a:endParaRPr lang="en-US"/>
        </a:p>
      </dgm:t>
    </dgm:pt>
    <dgm:pt modelId="{B2B7807D-E72F-4551-AA86-9FB84FA5E4EA}">
      <dgm:prSet phldr="0"/>
      <dgm:spPr/>
      <dgm:t>
        <a:bodyPr/>
        <a:lstStyle/>
        <a:p>
          <a:pPr algn="ctr">
            <a:lnSpc>
              <a:spcPct val="90000"/>
            </a:lnSpc>
          </a:pPr>
          <a:r>
            <a:rPr lang="it-IT" sz="1100" dirty="0">
              <a:latin typeface="Bierstadt"/>
              <a:ea typeface="+mn-ea"/>
              <a:cs typeface="+mn-cs"/>
            </a:rPr>
            <a:t>Loading</a:t>
          </a:r>
        </a:p>
      </dgm:t>
    </dgm:pt>
    <dgm:pt modelId="{E88C62B2-1B8A-40CC-B68D-02BA0451267D}" type="parTrans" cxnId="{1C87458B-CF78-4956-A012-F9CF053F806A}">
      <dgm:prSet/>
      <dgm:spPr/>
    </dgm:pt>
    <dgm:pt modelId="{7C75A1C4-166F-407D-9E9D-6212F304DFA2}" type="sibTrans" cxnId="{1C87458B-CF78-4956-A012-F9CF053F806A}">
      <dgm:prSet/>
      <dgm:spPr/>
    </dgm:pt>
    <dgm:pt modelId="{DAE311EA-02FF-4019-864A-AE88F9554A5B}">
      <dgm:prSet phldr="0"/>
      <dgm:spPr/>
      <dgm:t>
        <a:bodyPr/>
        <a:lstStyle/>
        <a:p>
          <a:pPr algn="ctr" rtl="0">
            <a:lnSpc>
              <a:spcPct val="90000"/>
            </a:lnSpc>
          </a:pPr>
          <a:r>
            <a:rPr lang="it-IT" sz="1100" dirty="0">
              <a:latin typeface="Bierstadt"/>
              <a:ea typeface="+mn-ea"/>
              <a:cs typeface="+mn-cs"/>
            </a:rPr>
            <a:t>Utilizzo della memoria</a:t>
          </a:r>
        </a:p>
      </dgm:t>
    </dgm:pt>
    <dgm:pt modelId="{F725513B-4561-4CFD-A056-A689E26AEFE5}" type="parTrans" cxnId="{24D5DDCB-58A9-45EF-A0B8-4CEFBF03397B}">
      <dgm:prSet/>
      <dgm:spPr/>
    </dgm:pt>
    <dgm:pt modelId="{B36AD3AB-1865-4EFB-B924-C827C93F46FF}" type="sibTrans" cxnId="{24D5DDCB-58A9-45EF-A0B8-4CEFBF03397B}">
      <dgm:prSet/>
      <dgm:spPr/>
    </dgm:pt>
    <dgm:pt modelId="{A1C179B9-59A5-42AA-AC69-12CA89EBE8D3}">
      <dgm:prSet phldr="0"/>
      <dgm:spPr/>
      <dgm:t>
        <a:bodyPr/>
        <a:lstStyle/>
        <a:p>
          <a:pPr algn="ctr" rtl="0">
            <a:lnSpc>
              <a:spcPct val="90000"/>
            </a:lnSpc>
          </a:pPr>
          <a:r>
            <a:rPr lang="it-IT" sz="1100" dirty="0">
              <a:latin typeface="Bierstadt"/>
              <a:ea typeface="+mn-ea"/>
              <a:cs typeface="+mn-cs"/>
            </a:rPr>
            <a:t>Tecniche di allocazione</a:t>
          </a:r>
        </a:p>
      </dgm:t>
    </dgm:pt>
    <dgm:pt modelId="{5E8CDF4D-09E8-4806-845C-B522AE6623BD}" type="parTrans" cxnId="{CB563075-B76A-4714-92F9-D9AF53F69113}">
      <dgm:prSet/>
      <dgm:spPr/>
    </dgm:pt>
    <dgm:pt modelId="{58674126-965C-4FF0-BED8-1BA9A5FBD329}" type="sibTrans" cxnId="{CB563075-B76A-4714-92F9-D9AF53F69113}">
      <dgm:prSet/>
      <dgm:spPr/>
    </dgm:pt>
    <dgm:pt modelId="{B4F41EE2-CE13-47C9-80D2-CF36FC6D2A43}">
      <dgm:prSet phldr="0"/>
      <dgm:spPr/>
      <dgm:t>
        <a:bodyPr/>
        <a:lstStyle/>
        <a:p>
          <a:pPr algn="ctr">
            <a:lnSpc>
              <a:spcPct val="90000"/>
            </a:lnSpc>
          </a:pPr>
          <a:r>
            <a:rPr lang="it-IT" sz="1100" dirty="0">
              <a:latin typeface="Bierstadt"/>
              <a:ea typeface="+mn-ea"/>
              <a:cs typeface="+mn-cs"/>
            </a:rPr>
            <a:t>partizionamento</a:t>
          </a:r>
        </a:p>
      </dgm:t>
    </dgm:pt>
    <dgm:pt modelId="{E982C017-8169-4ED0-BA85-F5EEB9443758}" type="parTrans" cxnId="{C73DDA05-94B6-4D45-819A-6784437CA37F}">
      <dgm:prSet/>
      <dgm:spPr/>
    </dgm:pt>
    <dgm:pt modelId="{3B73459E-FC6D-4654-B461-A90B9869A44F}" type="sibTrans" cxnId="{C73DDA05-94B6-4D45-819A-6784437CA37F}">
      <dgm:prSet/>
      <dgm:spPr/>
    </dgm:pt>
    <dgm:pt modelId="{A0E16F58-44D7-49A3-8544-DA29BC7301EC}" type="pres">
      <dgm:prSet presAssocID="{68933CB5-F6E0-40F0-898B-8ED510E91BE9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3A79D92B-E9FE-46C4-9D42-24264F79B31F}" type="pres">
      <dgm:prSet presAssocID="{D531AD46-6342-464E-90C7-0762A43586BA}" presName="hierRoot1" presStyleCnt="0"/>
      <dgm:spPr/>
    </dgm:pt>
    <dgm:pt modelId="{C8620887-3E46-450E-B4A4-884CF01AF3C4}" type="pres">
      <dgm:prSet presAssocID="{D531AD46-6342-464E-90C7-0762A43586BA}" presName="composite" presStyleCnt="0"/>
      <dgm:spPr/>
    </dgm:pt>
    <dgm:pt modelId="{B69B834F-6E40-4D33-9B6B-03189CA57F16}" type="pres">
      <dgm:prSet presAssocID="{D531AD46-6342-464E-90C7-0762A43586BA}" presName="background" presStyleLbl="node0" presStyleIdx="0" presStyleCnt="8"/>
      <dgm:spPr/>
    </dgm:pt>
    <dgm:pt modelId="{CA54F405-5732-4019-A7CD-BC182E13F6ED}" type="pres">
      <dgm:prSet presAssocID="{D531AD46-6342-464E-90C7-0762A43586BA}" presName="text" presStyleLbl="fgAcc0" presStyleIdx="0" presStyleCnt="8">
        <dgm:presLayoutVars>
          <dgm:chPref val="3"/>
        </dgm:presLayoutVars>
      </dgm:prSet>
      <dgm:spPr/>
    </dgm:pt>
    <dgm:pt modelId="{238640B8-47E0-4B21-8F31-F2584324B921}" type="pres">
      <dgm:prSet presAssocID="{D531AD46-6342-464E-90C7-0762A43586BA}" presName="hierChild2" presStyleCnt="0"/>
      <dgm:spPr/>
    </dgm:pt>
    <dgm:pt modelId="{605E59BD-4914-459D-8F7F-18502A24F819}" type="pres">
      <dgm:prSet presAssocID="{8FE1104F-61A5-4D0D-80C4-4B49C83A6846}" presName="hierRoot1" presStyleCnt="0"/>
      <dgm:spPr/>
    </dgm:pt>
    <dgm:pt modelId="{FF10441F-055F-46E8-AEDF-3D78D1AF1B7E}" type="pres">
      <dgm:prSet presAssocID="{8FE1104F-61A5-4D0D-80C4-4B49C83A6846}" presName="composite" presStyleCnt="0"/>
      <dgm:spPr/>
    </dgm:pt>
    <dgm:pt modelId="{2D22E9BC-F3BC-4AE3-A434-75F34E05AB8E}" type="pres">
      <dgm:prSet presAssocID="{8FE1104F-61A5-4D0D-80C4-4B49C83A6846}" presName="background" presStyleLbl="node0" presStyleIdx="1" presStyleCnt="8"/>
      <dgm:spPr/>
    </dgm:pt>
    <dgm:pt modelId="{286F93DE-FB7F-4777-9A48-C8F8B902D2E8}" type="pres">
      <dgm:prSet presAssocID="{8FE1104F-61A5-4D0D-80C4-4B49C83A6846}" presName="text" presStyleLbl="fgAcc0" presStyleIdx="1" presStyleCnt="8">
        <dgm:presLayoutVars>
          <dgm:chPref val="3"/>
        </dgm:presLayoutVars>
      </dgm:prSet>
      <dgm:spPr/>
    </dgm:pt>
    <dgm:pt modelId="{028E9EB8-9F6E-42EB-9E01-FEB73C4FBCE7}" type="pres">
      <dgm:prSet presAssocID="{8FE1104F-61A5-4D0D-80C4-4B49C83A6846}" presName="hierChild2" presStyleCnt="0"/>
      <dgm:spPr/>
    </dgm:pt>
    <dgm:pt modelId="{FEFD7B9E-9A47-42BA-B9B7-E4C32FB3300A}" type="pres">
      <dgm:prSet presAssocID="{F0A6E69C-3405-446C-A9CD-C52186805841}" presName="hierRoot1" presStyleCnt="0"/>
      <dgm:spPr/>
    </dgm:pt>
    <dgm:pt modelId="{0026D7CC-776E-468D-B6AB-0169B5B29709}" type="pres">
      <dgm:prSet presAssocID="{F0A6E69C-3405-446C-A9CD-C52186805841}" presName="composite" presStyleCnt="0"/>
      <dgm:spPr/>
    </dgm:pt>
    <dgm:pt modelId="{DFC6AA25-4BA3-4E6A-BE74-0C88D4BE4353}" type="pres">
      <dgm:prSet presAssocID="{F0A6E69C-3405-446C-A9CD-C52186805841}" presName="background" presStyleLbl="node0" presStyleIdx="2" presStyleCnt="8"/>
      <dgm:spPr/>
    </dgm:pt>
    <dgm:pt modelId="{47BEE15F-0074-4EA4-AA32-6EAA67D41C8F}" type="pres">
      <dgm:prSet presAssocID="{F0A6E69C-3405-446C-A9CD-C52186805841}" presName="text" presStyleLbl="fgAcc0" presStyleIdx="2" presStyleCnt="8">
        <dgm:presLayoutVars>
          <dgm:chPref val="3"/>
        </dgm:presLayoutVars>
      </dgm:prSet>
      <dgm:spPr/>
    </dgm:pt>
    <dgm:pt modelId="{F0DE59B3-426A-43DC-9582-99CA76DD287B}" type="pres">
      <dgm:prSet presAssocID="{F0A6E69C-3405-446C-A9CD-C52186805841}" presName="hierChild2" presStyleCnt="0"/>
      <dgm:spPr/>
    </dgm:pt>
    <dgm:pt modelId="{E5029287-E2B4-4990-9B51-C106BCEFF401}" type="pres">
      <dgm:prSet presAssocID="{07855376-8490-4583-813B-4B3C32F4BB72}" presName="hierRoot1" presStyleCnt="0"/>
      <dgm:spPr/>
    </dgm:pt>
    <dgm:pt modelId="{1E51FBEA-D2F1-4ACD-B956-4410B1A19252}" type="pres">
      <dgm:prSet presAssocID="{07855376-8490-4583-813B-4B3C32F4BB72}" presName="composite" presStyleCnt="0"/>
      <dgm:spPr/>
    </dgm:pt>
    <dgm:pt modelId="{0F6CE288-59E3-4873-A203-39A7CAB4D391}" type="pres">
      <dgm:prSet presAssocID="{07855376-8490-4583-813B-4B3C32F4BB72}" presName="background" presStyleLbl="node0" presStyleIdx="3" presStyleCnt="8"/>
      <dgm:spPr/>
    </dgm:pt>
    <dgm:pt modelId="{10846831-662A-4BB1-BD53-AC3D57003F53}" type="pres">
      <dgm:prSet presAssocID="{07855376-8490-4583-813B-4B3C32F4BB72}" presName="text" presStyleLbl="fgAcc0" presStyleIdx="3" presStyleCnt="8">
        <dgm:presLayoutVars>
          <dgm:chPref val="3"/>
        </dgm:presLayoutVars>
      </dgm:prSet>
      <dgm:spPr/>
    </dgm:pt>
    <dgm:pt modelId="{EDD79B56-0FA0-44EB-AD34-C5DBF1A284EE}" type="pres">
      <dgm:prSet presAssocID="{07855376-8490-4583-813B-4B3C32F4BB72}" presName="hierChild2" presStyleCnt="0"/>
      <dgm:spPr/>
    </dgm:pt>
    <dgm:pt modelId="{94F35F85-BE9A-4D88-B6B3-2A1B83995B9A}" type="pres">
      <dgm:prSet presAssocID="{B2B7807D-E72F-4551-AA86-9FB84FA5E4EA}" presName="hierRoot1" presStyleCnt="0"/>
      <dgm:spPr/>
    </dgm:pt>
    <dgm:pt modelId="{3076D5BD-CDFC-42AF-8F67-ACC407277D25}" type="pres">
      <dgm:prSet presAssocID="{B2B7807D-E72F-4551-AA86-9FB84FA5E4EA}" presName="composite" presStyleCnt="0"/>
      <dgm:spPr/>
    </dgm:pt>
    <dgm:pt modelId="{D67A6212-DBD8-4FBD-A9DD-78CDAA486441}" type="pres">
      <dgm:prSet presAssocID="{B2B7807D-E72F-4551-AA86-9FB84FA5E4EA}" presName="background" presStyleLbl="node0" presStyleIdx="4" presStyleCnt="8"/>
      <dgm:spPr/>
    </dgm:pt>
    <dgm:pt modelId="{9DEC1ABB-F8B5-49BA-874A-024650333159}" type="pres">
      <dgm:prSet presAssocID="{B2B7807D-E72F-4551-AA86-9FB84FA5E4EA}" presName="text" presStyleLbl="fgAcc0" presStyleIdx="4" presStyleCnt="8">
        <dgm:presLayoutVars>
          <dgm:chPref val="3"/>
        </dgm:presLayoutVars>
      </dgm:prSet>
      <dgm:spPr/>
    </dgm:pt>
    <dgm:pt modelId="{6CA789FA-A7D9-425B-A6F1-BEC141AC4457}" type="pres">
      <dgm:prSet presAssocID="{B2B7807D-E72F-4551-AA86-9FB84FA5E4EA}" presName="hierChild2" presStyleCnt="0"/>
      <dgm:spPr/>
    </dgm:pt>
    <dgm:pt modelId="{DB0F41D2-F038-46BC-BC32-6E9442D2428C}" type="pres">
      <dgm:prSet presAssocID="{DAE311EA-02FF-4019-864A-AE88F9554A5B}" presName="hierRoot1" presStyleCnt="0"/>
      <dgm:spPr/>
    </dgm:pt>
    <dgm:pt modelId="{536CE6A1-06BA-4C50-A943-A41408FC0FE3}" type="pres">
      <dgm:prSet presAssocID="{DAE311EA-02FF-4019-864A-AE88F9554A5B}" presName="composite" presStyleCnt="0"/>
      <dgm:spPr/>
    </dgm:pt>
    <dgm:pt modelId="{A29559A0-CBAA-496E-8287-DCE0B101CB43}" type="pres">
      <dgm:prSet presAssocID="{DAE311EA-02FF-4019-864A-AE88F9554A5B}" presName="background" presStyleLbl="node0" presStyleIdx="5" presStyleCnt="8"/>
      <dgm:spPr/>
    </dgm:pt>
    <dgm:pt modelId="{44B2A9C5-38E9-44C6-BDBA-9C2EDD82A4BE}" type="pres">
      <dgm:prSet presAssocID="{DAE311EA-02FF-4019-864A-AE88F9554A5B}" presName="text" presStyleLbl="fgAcc0" presStyleIdx="5" presStyleCnt="8">
        <dgm:presLayoutVars>
          <dgm:chPref val="3"/>
        </dgm:presLayoutVars>
      </dgm:prSet>
      <dgm:spPr/>
    </dgm:pt>
    <dgm:pt modelId="{B9192FB7-F269-483B-9495-B202AE69D68D}" type="pres">
      <dgm:prSet presAssocID="{DAE311EA-02FF-4019-864A-AE88F9554A5B}" presName="hierChild2" presStyleCnt="0"/>
      <dgm:spPr/>
    </dgm:pt>
    <dgm:pt modelId="{A16B029D-495F-421B-8EFD-71767951EE82}" type="pres">
      <dgm:prSet presAssocID="{A1C179B9-59A5-42AA-AC69-12CA89EBE8D3}" presName="hierRoot1" presStyleCnt="0"/>
      <dgm:spPr/>
    </dgm:pt>
    <dgm:pt modelId="{88E3CAD3-FF35-45C2-A975-3EDF330763AD}" type="pres">
      <dgm:prSet presAssocID="{A1C179B9-59A5-42AA-AC69-12CA89EBE8D3}" presName="composite" presStyleCnt="0"/>
      <dgm:spPr/>
    </dgm:pt>
    <dgm:pt modelId="{7312660F-D5B0-4880-A776-66A13C9D4DB2}" type="pres">
      <dgm:prSet presAssocID="{A1C179B9-59A5-42AA-AC69-12CA89EBE8D3}" presName="background" presStyleLbl="node0" presStyleIdx="6" presStyleCnt="8"/>
      <dgm:spPr/>
    </dgm:pt>
    <dgm:pt modelId="{5C51C491-1885-4D90-9F36-5352321D6F30}" type="pres">
      <dgm:prSet presAssocID="{A1C179B9-59A5-42AA-AC69-12CA89EBE8D3}" presName="text" presStyleLbl="fgAcc0" presStyleIdx="6" presStyleCnt="8">
        <dgm:presLayoutVars>
          <dgm:chPref val="3"/>
        </dgm:presLayoutVars>
      </dgm:prSet>
      <dgm:spPr/>
    </dgm:pt>
    <dgm:pt modelId="{E98A98FA-F0FB-4D19-A630-5EFAF8617001}" type="pres">
      <dgm:prSet presAssocID="{A1C179B9-59A5-42AA-AC69-12CA89EBE8D3}" presName="hierChild2" presStyleCnt="0"/>
      <dgm:spPr/>
    </dgm:pt>
    <dgm:pt modelId="{515E5992-20B4-4087-A10B-DFA7AB9614FC}" type="pres">
      <dgm:prSet presAssocID="{B4F41EE2-CE13-47C9-80D2-CF36FC6D2A43}" presName="hierRoot1" presStyleCnt="0"/>
      <dgm:spPr/>
    </dgm:pt>
    <dgm:pt modelId="{A3932484-12B9-4694-9A12-CC9C30626D55}" type="pres">
      <dgm:prSet presAssocID="{B4F41EE2-CE13-47C9-80D2-CF36FC6D2A43}" presName="composite" presStyleCnt="0"/>
      <dgm:spPr/>
    </dgm:pt>
    <dgm:pt modelId="{D8CAC00D-364A-43A2-86A3-B8B9C95F318D}" type="pres">
      <dgm:prSet presAssocID="{B4F41EE2-CE13-47C9-80D2-CF36FC6D2A43}" presName="background" presStyleLbl="node0" presStyleIdx="7" presStyleCnt="8"/>
      <dgm:spPr/>
    </dgm:pt>
    <dgm:pt modelId="{FA1B346D-4966-4C02-A934-AB04A3508D39}" type="pres">
      <dgm:prSet presAssocID="{B4F41EE2-CE13-47C9-80D2-CF36FC6D2A43}" presName="text" presStyleLbl="fgAcc0" presStyleIdx="7" presStyleCnt="8">
        <dgm:presLayoutVars>
          <dgm:chPref val="3"/>
        </dgm:presLayoutVars>
      </dgm:prSet>
      <dgm:spPr/>
    </dgm:pt>
    <dgm:pt modelId="{8E9BF131-A242-4DFE-AE94-051DA12DEC82}" type="pres">
      <dgm:prSet presAssocID="{B4F41EE2-CE13-47C9-80D2-CF36FC6D2A43}" presName="hierChild2" presStyleCnt="0"/>
      <dgm:spPr/>
    </dgm:pt>
  </dgm:ptLst>
  <dgm:cxnLst>
    <dgm:cxn modelId="{C73DDA05-94B6-4D45-819A-6784437CA37F}" srcId="{68933CB5-F6E0-40F0-898B-8ED510E91BE9}" destId="{B4F41EE2-CE13-47C9-80D2-CF36FC6D2A43}" srcOrd="7" destOrd="0" parTransId="{E982C017-8169-4ED0-BA85-F5EEB9443758}" sibTransId="{3B73459E-FC6D-4654-B461-A90B9869A44F}"/>
    <dgm:cxn modelId="{09EB8C1B-8FFD-476B-A515-985321DD9A18}" type="presOf" srcId="{B4F41EE2-CE13-47C9-80D2-CF36FC6D2A43}" destId="{FA1B346D-4966-4C02-A934-AB04A3508D39}" srcOrd="0" destOrd="0" presId="urn:microsoft.com/office/officeart/2005/8/layout/hierarchy1"/>
    <dgm:cxn modelId="{7F1D993E-F8C3-443A-A213-4B079F9528A4}" type="presOf" srcId="{DAE311EA-02FF-4019-864A-AE88F9554A5B}" destId="{44B2A9C5-38E9-44C6-BDBA-9C2EDD82A4BE}" srcOrd="0" destOrd="0" presId="urn:microsoft.com/office/officeart/2005/8/layout/hierarchy1"/>
    <dgm:cxn modelId="{23D1C154-9E2C-4C5D-AB2B-194CF21329C7}" type="presOf" srcId="{A1C179B9-59A5-42AA-AC69-12CA89EBE8D3}" destId="{5C51C491-1885-4D90-9F36-5352321D6F30}" srcOrd="0" destOrd="0" presId="urn:microsoft.com/office/officeart/2005/8/layout/hierarchy1"/>
    <dgm:cxn modelId="{CB563075-B76A-4714-92F9-D9AF53F69113}" srcId="{68933CB5-F6E0-40F0-898B-8ED510E91BE9}" destId="{A1C179B9-59A5-42AA-AC69-12CA89EBE8D3}" srcOrd="6" destOrd="0" parTransId="{5E8CDF4D-09E8-4806-845C-B522AE6623BD}" sibTransId="{58674126-965C-4FF0-BED8-1BA9A5FBD329}"/>
    <dgm:cxn modelId="{36E5F055-AE45-4AD0-842B-7D85F0EC6E15}" type="presOf" srcId="{07855376-8490-4583-813B-4B3C32F4BB72}" destId="{10846831-662A-4BB1-BD53-AC3D57003F53}" srcOrd="0" destOrd="0" presId="urn:microsoft.com/office/officeart/2005/8/layout/hierarchy1"/>
    <dgm:cxn modelId="{9CFFEE58-EDE8-46B6-A462-D7CD5E29D1D2}" type="presOf" srcId="{68933CB5-F6E0-40F0-898B-8ED510E91BE9}" destId="{A0E16F58-44D7-49A3-8544-DA29BC7301EC}" srcOrd="0" destOrd="0" presId="urn:microsoft.com/office/officeart/2005/8/layout/hierarchy1"/>
    <dgm:cxn modelId="{67C6DB7B-8DC2-444B-A361-C26F167B1288}" srcId="{68933CB5-F6E0-40F0-898B-8ED510E91BE9}" destId="{F0A6E69C-3405-446C-A9CD-C52186805841}" srcOrd="2" destOrd="0" parTransId="{D08A52A3-32A6-457E-82D3-942F42A38F22}" sibTransId="{67FE9892-D656-43FB-9A77-DA2FFB12FA0C}"/>
    <dgm:cxn modelId="{1C87458B-CF78-4956-A012-F9CF053F806A}" srcId="{68933CB5-F6E0-40F0-898B-8ED510E91BE9}" destId="{B2B7807D-E72F-4551-AA86-9FB84FA5E4EA}" srcOrd="4" destOrd="0" parTransId="{E88C62B2-1B8A-40CC-B68D-02BA0451267D}" sibTransId="{7C75A1C4-166F-407D-9E9D-6212F304DFA2}"/>
    <dgm:cxn modelId="{18BA3191-23E1-46C8-9677-CD7424109598}" type="presOf" srcId="{F0A6E69C-3405-446C-A9CD-C52186805841}" destId="{47BEE15F-0074-4EA4-AA32-6EAA67D41C8F}" srcOrd="0" destOrd="0" presId="urn:microsoft.com/office/officeart/2005/8/layout/hierarchy1"/>
    <dgm:cxn modelId="{3E4B88A1-A364-46D8-A9B1-66171CE30E8D}" type="presOf" srcId="{B2B7807D-E72F-4551-AA86-9FB84FA5E4EA}" destId="{9DEC1ABB-F8B5-49BA-874A-024650333159}" srcOrd="0" destOrd="0" presId="urn:microsoft.com/office/officeart/2005/8/layout/hierarchy1"/>
    <dgm:cxn modelId="{DA051FC2-A772-4333-BBB0-17A1DA18013B}" type="presOf" srcId="{D531AD46-6342-464E-90C7-0762A43586BA}" destId="{CA54F405-5732-4019-A7CD-BC182E13F6ED}" srcOrd="0" destOrd="0" presId="urn:microsoft.com/office/officeart/2005/8/layout/hierarchy1"/>
    <dgm:cxn modelId="{9DDB51C2-78E6-463B-803E-E0575ACB4C4B}" type="presOf" srcId="{8FE1104F-61A5-4D0D-80C4-4B49C83A6846}" destId="{286F93DE-FB7F-4777-9A48-C8F8B902D2E8}" srcOrd="0" destOrd="0" presId="urn:microsoft.com/office/officeart/2005/8/layout/hierarchy1"/>
    <dgm:cxn modelId="{24D5DDCB-58A9-45EF-A0B8-4CEFBF03397B}" srcId="{68933CB5-F6E0-40F0-898B-8ED510E91BE9}" destId="{DAE311EA-02FF-4019-864A-AE88F9554A5B}" srcOrd="5" destOrd="0" parTransId="{F725513B-4561-4CFD-A056-A689E26AEFE5}" sibTransId="{B36AD3AB-1865-4EFB-B924-C827C93F46FF}"/>
    <dgm:cxn modelId="{09578DD1-AC29-4494-9284-64D6FE24F9E0}" srcId="{68933CB5-F6E0-40F0-898B-8ED510E91BE9}" destId="{07855376-8490-4583-813B-4B3C32F4BB72}" srcOrd="3" destOrd="0" parTransId="{46ACCCAE-0E86-44FE-8CE2-5BBBD899D332}" sibTransId="{24EA8778-0501-4706-B98A-97B7803EA127}"/>
    <dgm:cxn modelId="{FA30E5D1-4963-4A59-BC60-47DD37531BFC}" srcId="{68933CB5-F6E0-40F0-898B-8ED510E91BE9}" destId="{8FE1104F-61A5-4D0D-80C4-4B49C83A6846}" srcOrd="1" destOrd="0" parTransId="{1132E757-4330-4ECE-9D2F-9CEB46C75100}" sibTransId="{82C27D14-8B71-4CD1-9110-4FC784FEFC2E}"/>
    <dgm:cxn modelId="{E8C421E0-97DA-4460-8865-954DAAF27874}" srcId="{68933CB5-F6E0-40F0-898B-8ED510E91BE9}" destId="{D531AD46-6342-464E-90C7-0762A43586BA}" srcOrd="0" destOrd="0" parTransId="{A00209EB-B855-419C-BB54-DDB4A489010F}" sibTransId="{9A66F2FE-BECC-46EE-B2CD-B6F5987FB01D}"/>
    <dgm:cxn modelId="{43594224-5BBB-42C4-849B-6FD16B0D92DB}" type="presParOf" srcId="{A0E16F58-44D7-49A3-8544-DA29BC7301EC}" destId="{3A79D92B-E9FE-46C4-9D42-24264F79B31F}" srcOrd="0" destOrd="0" presId="urn:microsoft.com/office/officeart/2005/8/layout/hierarchy1"/>
    <dgm:cxn modelId="{28D7A86E-0DAC-4C29-A848-B0C05943F9C3}" type="presParOf" srcId="{3A79D92B-E9FE-46C4-9D42-24264F79B31F}" destId="{C8620887-3E46-450E-B4A4-884CF01AF3C4}" srcOrd="0" destOrd="0" presId="urn:microsoft.com/office/officeart/2005/8/layout/hierarchy1"/>
    <dgm:cxn modelId="{B0FA88DF-D52F-49BD-A5B7-46D593F42472}" type="presParOf" srcId="{C8620887-3E46-450E-B4A4-884CF01AF3C4}" destId="{B69B834F-6E40-4D33-9B6B-03189CA57F16}" srcOrd="0" destOrd="0" presId="urn:microsoft.com/office/officeart/2005/8/layout/hierarchy1"/>
    <dgm:cxn modelId="{5A217E65-09F0-40FB-9D6E-824A2DEFA47B}" type="presParOf" srcId="{C8620887-3E46-450E-B4A4-884CF01AF3C4}" destId="{CA54F405-5732-4019-A7CD-BC182E13F6ED}" srcOrd="1" destOrd="0" presId="urn:microsoft.com/office/officeart/2005/8/layout/hierarchy1"/>
    <dgm:cxn modelId="{DBD8B76F-8CBF-4649-AB42-F2C6D08E5E44}" type="presParOf" srcId="{3A79D92B-E9FE-46C4-9D42-24264F79B31F}" destId="{238640B8-47E0-4B21-8F31-F2584324B921}" srcOrd="1" destOrd="0" presId="urn:microsoft.com/office/officeart/2005/8/layout/hierarchy1"/>
    <dgm:cxn modelId="{1FBC410E-8F0A-4014-A1FF-6ECDFB694754}" type="presParOf" srcId="{A0E16F58-44D7-49A3-8544-DA29BC7301EC}" destId="{605E59BD-4914-459D-8F7F-18502A24F819}" srcOrd="1" destOrd="0" presId="urn:microsoft.com/office/officeart/2005/8/layout/hierarchy1"/>
    <dgm:cxn modelId="{B21F96FF-AEE1-4146-8704-B171E1670FF5}" type="presParOf" srcId="{605E59BD-4914-459D-8F7F-18502A24F819}" destId="{FF10441F-055F-46E8-AEDF-3D78D1AF1B7E}" srcOrd="0" destOrd="0" presId="urn:microsoft.com/office/officeart/2005/8/layout/hierarchy1"/>
    <dgm:cxn modelId="{CBCBE2CA-794D-417D-B554-B89499DBB962}" type="presParOf" srcId="{FF10441F-055F-46E8-AEDF-3D78D1AF1B7E}" destId="{2D22E9BC-F3BC-4AE3-A434-75F34E05AB8E}" srcOrd="0" destOrd="0" presId="urn:microsoft.com/office/officeart/2005/8/layout/hierarchy1"/>
    <dgm:cxn modelId="{8CE34698-79F5-48B6-83FF-ABC39BC09721}" type="presParOf" srcId="{FF10441F-055F-46E8-AEDF-3D78D1AF1B7E}" destId="{286F93DE-FB7F-4777-9A48-C8F8B902D2E8}" srcOrd="1" destOrd="0" presId="urn:microsoft.com/office/officeart/2005/8/layout/hierarchy1"/>
    <dgm:cxn modelId="{0433E76F-D230-4503-A7FA-43988D61E24C}" type="presParOf" srcId="{605E59BD-4914-459D-8F7F-18502A24F819}" destId="{028E9EB8-9F6E-42EB-9E01-FEB73C4FBCE7}" srcOrd="1" destOrd="0" presId="urn:microsoft.com/office/officeart/2005/8/layout/hierarchy1"/>
    <dgm:cxn modelId="{188EDC95-F1CF-411C-A0BF-822B8E8176FD}" type="presParOf" srcId="{A0E16F58-44D7-49A3-8544-DA29BC7301EC}" destId="{FEFD7B9E-9A47-42BA-B9B7-E4C32FB3300A}" srcOrd="2" destOrd="0" presId="urn:microsoft.com/office/officeart/2005/8/layout/hierarchy1"/>
    <dgm:cxn modelId="{7A74A681-8487-4132-86DB-3389F37E2282}" type="presParOf" srcId="{FEFD7B9E-9A47-42BA-B9B7-E4C32FB3300A}" destId="{0026D7CC-776E-468D-B6AB-0169B5B29709}" srcOrd="0" destOrd="0" presId="urn:microsoft.com/office/officeart/2005/8/layout/hierarchy1"/>
    <dgm:cxn modelId="{FE2C9D95-BE5E-4EA6-8826-9261D1F56B12}" type="presParOf" srcId="{0026D7CC-776E-468D-B6AB-0169B5B29709}" destId="{DFC6AA25-4BA3-4E6A-BE74-0C88D4BE4353}" srcOrd="0" destOrd="0" presId="urn:microsoft.com/office/officeart/2005/8/layout/hierarchy1"/>
    <dgm:cxn modelId="{BA0EDDDF-0C86-4DA8-B01D-577D8E3404E8}" type="presParOf" srcId="{0026D7CC-776E-468D-B6AB-0169B5B29709}" destId="{47BEE15F-0074-4EA4-AA32-6EAA67D41C8F}" srcOrd="1" destOrd="0" presId="urn:microsoft.com/office/officeart/2005/8/layout/hierarchy1"/>
    <dgm:cxn modelId="{A407EDC2-4E5F-43E3-83FC-D81CFDF0ECB9}" type="presParOf" srcId="{FEFD7B9E-9A47-42BA-B9B7-E4C32FB3300A}" destId="{F0DE59B3-426A-43DC-9582-99CA76DD287B}" srcOrd="1" destOrd="0" presId="urn:microsoft.com/office/officeart/2005/8/layout/hierarchy1"/>
    <dgm:cxn modelId="{B1EE141A-51FA-46E6-BFCD-41C2ADF2FBC7}" type="presParOf" srcId="{A0E16F58-44D7-49A3-8544-DA29BC7301EC}" destId="{E5029287-E2B4-4990-9B51-C106BCEFF401}" srcOrd="3" destOrd="0" presId="urn:microsoft.com/office/officeart/2005/8/layout/hierarchy1"/>
    <dgm:cxn modelId="{3B934A87-A294-493D-A9F9-2C2C2037F5CC}" type="presParOf" srcId="{E5029287-E2B4-4990-9B51-C106BCEFF401}" destId="{1E51FBEA-D2F1-4ACD-B956-4410B1A19252}" srcOrd="0" destOrd="0" presId="urn:microsoft.com/office/officeart/2005/8/layout/hierarchy1"/>
    <dgm:cxn modelId="{FB086114-7147-41CF-AE40-E857037C6B12}" type="presParOf" srcId="{1E51FBEA-D2F1-4ACD-B956-4410B1A19252}" destId="{0F6CE288-59E3-4873-A203-39A7CAB4D391}" srcOrd="0" destOrd="0" presId="urn:microsoft.com/office/officeart/2005/8/layout/hierarchy1"/>
    <dgm:cxn modelId="{CB38CAF3-E168-4220-8869-F116317F0D1C}" type="presParOf" srcId="{1E51FBEA-D2F1-4ACD-B956-4410B1A19252}" destId="{10846831-662A-4BB1-BD53-AC3D57003F53}" srcOrd="1" destOrd="0" presId="urn:microsoft.com/office/officeart/2005/8/layout/hierarchy1"/>
    <dgm:cxn modelId="{DEAC3DC1-7A9E-499F-A403-E4E603908481}" type="presParOf" srcId="{E5029287-E2B4-4990-9B51-C106BCEFF401}" destId="{EDD79B56-0FA0-44EB-AD34-C5DBF1A284EE}" srcOrd="1" destOrd="0" presId="urn:microsoft.com/office/officeart/2005/8/layout/hierarchy1"/>
    <dgm:cxn modelId="{B886118A-D6AE-489F-8092-788D023FEE7E}" type="presParOf" srcId="{A0E16F58-44D7-49A3-8544-DA29BC7301EC}" destId="{94F35F85-BE9A-4D88-B6B3-2A1B83995B9A}" srcOrd="4" destOrd="0" presId="urn:microsoft.com/office/officeart/2005/8/layout/hierarchy1"/>
    <dgm:cxn modelId="{376DFF55-8068-4BBD-95B0-08F013E2491A}" type="presParOf" srcId="{94F35F85-BE9A-4D88-B6B3-2A1B83995B9A}" destId="{3076D5BD-CDFC-42AF-8F67-ACC407277D25}" srcOrd="0" destOrd="0" presId="urn:microsoft.com/office/officeart/2005/8/layout/hierarchy1"/>
    <dgm:cxn modelId="{8F3B95DD-317E-46D3-B1AB-299CFEA3F832}" type="presParOf" srcId="{3076D5BD-CDFC-42AF-8F67-ACC407277D25}" destId="{D67A6212-DBD8-4FBD-A9DD-78CDAA486441}" srcOrd="0" destOrd="0" presId="urn:microsoft.com/office/officeart/2005/8/layout/hierarchy1"/>
    <dgm:cxn modelId="{CFCBFE6C-9D0F-4A53-9A20-049D333F20E9}" type="presParOf" srcId="{3076D5BD-CDFC-42AF-8F67-ACC407277D25}" destId="{9DEC1ABB-F8B5-49BA-874A-024650333159}" srcOrd="1" destOrd="0" presId="urn:microsoft.com/office/officeart/2005/8/layout/hierarchy1"/>
    <dgm:cxn modelId="{D723FFDC-1BE3-4841-B8CF-1420E7B6540A}" type="presParOf" srcId="{94F35F85-BE9A-4D88-B6B3-2A1B83995B9A}" destId="{6CA789FA-A7D9-425B-A6F1-BEC141AC4457}" srcOrd="1" destOrd="0" presId="urn:microsoft.com/office/officeart/2005/8/layout/hierarchy1"/>
    <dgm:cxn modelId="{7A4416F7-D728-4A62-8CBC-F58A4C1B8F44}" type="presParOf" srcId="{A0E16F58-44D7-49A3-8544-DA29BC7301EC}" destId="{DB0F41D2-F038-46BC-BC32-6E9442D2428C}" srcOrd="5" destOrd="0" presId="urn:microsoft.com/office/officeart/2005/8/layout/hierarchy1"/>
    <dgm:cxn modelId="{142A2A7D-4332-47DB-84CF-26F7431874C9}" type="presParOf" srcId="{DB0F41D2-F038-46BC-BC32-6E9442D2428C}" destId="{536CE6A1-06BA-4C50-A943-A41408FC0FE3}" srcOrd="0" destOrd="0" presId="urn:microsoft.com/office/officeart/2005/8/layout/hierarchy1"/>
    <dgm:cxn modelId="{6C885A13-02B8-4DAE-B5F1-CE0CF27D0DE8}" type="presParOf" srcId="{536CE6A1-06BA-4C50-A943-A41408FC0FE3}" destId="{A29559A0-CBAA-496E-8287-DCE0B101CB43}" srcOrd="0" destOrd="0" presId="urn:microsoft.com/office/officeart/2005/8/layout/hierarchy1"/>
    <dgm:cxn modelId="{7147C263-DB1E-422F-A3A8-86988EB4F5FF}" type="presParOf" srcId="{536CE6A1-06BA-4C50-A943-A41408FC0FE3}" destId="{44B2A9C5-38E9-44C6-BDBA-9C2EDD82A4BE}" srcOrd="1" destOrd="0" presId="urn:microsoft.com/office/officeart/2005/8/layout/hierarchy1"/>
    <dgm:cxn modelId="{7E629C00-49C9-4C0C-B5C1-448B301D3597}" type="presParOf" srcId="{DB0F41D2-F038-46BC-BC32-6E9442D2428C}" destId="{B9192FB7-F269-483B-9495-B202AE69D68D}" srcOrd="1" destOrd="0" presId="urn:microsoft.com/office/officeart/2005/8/layout/hierarchy1"/>
    <dgm:cxn modelId="{88DCAB17-9744-48B3-B70D-9CFC7FC1A718}" type="presParOf" srcId="{A0E16F58-44D7-49A3-8544-DA29BC7301EC}" destId="{A16B029D-495F-421B-8EFD-71767951EE82}" srcOrd="6" destOrd="0" presId="urn:microsoft.com/office/officeart/2005/8/layout/hierarchy1"/>
    <dgm:cxn modelId="{F706EF1B-182B-44D7-9149-B148EB9A479C}" type="presParOf" srcId="{A16B029D-495F-421B-8EFD-71767951EE82}" destId="{88E3CAD3-FF35-45C2-A975-3EDF330763AD}" srcOrd="0" destOrd="0" presId="urn:microsoft.com/office/officeart/2005/8/layout/hierarchy1"/>
    <dgm:cxn modelId="{F9DA54C3-8F5D-442A-B2AF-7DB0C550FFAD}" type="presParOf" srcId="{88E3CAD3-FF35-45C2-A975-3EDF330763AD}" destId="{7312660F-D5B0-4880-A776-66A13C9D4DB2}" srcOrd="0" destOrd="0" presId="urn:microsoft.com/office/officeart/2005/8/layout/hierarchy1"/>
    <dgm:cxn modelId="{0846112F-03FD-4AD1-A835-0A281B335B7C}" type="presParOf" srcId="{88E3CAD3-FF35-45C2-A975-3EDF330763AD}" destId="{5C51C491-1885-4D90-9F36-5352321D6F30}" srcOrd="1" destOrd="0" presId="urn:microsoft.com/office/officeart/2005/8/layout/hierarchy1"/>
    <dgm:cxn modelId="{02743CCD-8D8C-41AB-A2C1-6F35323D444C}" type="presParOf" srcId="{A16B029D-495F-421B-8EFD-71767951EE82}" destId="{E98A98FA-F0FB-4D19-A630-5EFAF8617001}" srcOrd="1" destOrd="0" presId="urn:microsoft.com/office/officeart/2005/8/layout/hierarchy1"/>
    <dgm:cxn modelId="{2553A9A4-D4E9-4558-93A8-86F6254CA440}" type="presParOf" srcId="{A0E16F58-44D7-49A3-8544-DA29BC7301EC}" destId="{515E5992-20B4-4087-A10B-DFA7AB9614FC}" srcOrd="7" destOrd="0" presId="urn:microsoft.com/office/officeart/2005/8/layout/hierarchy1"/>
    <dgm:cxn modelId="{A51D7501-4BA0-4D38-B4E5-38082FB552C5}" type="presParOf" srcId="{515E5992-20B4-4087-A10B-DFA7AB9614FC}" destId="{A3932484-12B9-4694-9A12-CC9C30626D55}" srcOrd="0" destOrd="0" presId="urn:microsoft.com/office/officeart/2005/8/layout/hierarchy1"/>
    <dgm:cxn modelId="{3AB0E220-4194-4334-83BD-C5B5B4B6F368}" type="presParOf" srcId="{A3932484-12B9-4694-9A12-CC9C30626D55}" destId="{D8CAC00D-364A-43A2-86A3-B8B9C95F318D}" srcOrd="0" destOrd="0" presId="urn:microsoft.com/office/officeart/2005/8/layout/hierarchy1"/>
    <dgm:cxn modelId="{22AF7A7E-81CF-4820-A94C-F3F0516F1905}" type="presParOf" srcId="{A3932484-12B9-4694-9A12-CC9C30626D55}" destId="{FA1B346D-4966-4C02-A934-AB04A3508D39}" srcOrd="1" destOrd="0" presId="urn:microsoft.com/office/officeart/2005/8/layout/hierarchy1"/>
    <dgm:cxn modelId="{837B55C9-7A73-4BC6-8B31-C93FC710F3A1}" type="presParOf" srcId="{515E5992-20B4-4087-A10B-DFA7AB9614FC}" destId="{8E9BF131-A242-4DFE-AE94-051DA12DEC82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FD453E9-3AAC-4CD2-A7D1-3E313CB8A24A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BB9E987-F285-4A12-A47F-49B60142B113}">
      <dgm:prSet/>
      <dgm:spPr/>
      <dgm:t>
        <a:bodyPr/>
        <a:lstStyle/>
        <a:p>
          <a:pPr>
            <a:lnSpc>
              <a:spcPct val="100000"/>
            </a:lnSpc>
          </a:pPr>
          <a:r>
            <a:rPr lang="it-IT" i="1"/>
            <a:t>Memoria RAM</a:t>
          </a:r>
          <a:endParaRPr lang="en-US"/>
        </a:p>
      </dgm:t>
    </dgm:pt>
    <dgm:pt modelId="{2B01199A-BB71-4CBF-B85B-E9A5A55B2107}" type="parTrans" cxnId="{0695199C-AAE3-42C6-84B1-34F58E9870A5}">
      <dgm:prSet/>
      <dgm:spPr/>
      <dgm:t>
        <a:bodyPr/>
        <a:lstStyle/>
        <a:p>
          <a:endParaRPr lang="en-US"/>
        </a:p>
      </dgm:t>
    </dgm:pt>
    <dgm:pt modelId="{3048F4FB-59E5-4D8F-A03B-8034C7F3BA2D}" type="sibTrans" cxnId="{0695199C-AAE3-42C6-84B1-34F58E9870A5}">
      <dgm:prSet/>
      <dgm:spPr/>
      <dgm:t>
        <a:bodyPr/>
        <a:lstStyle/>
        <a:p>
          <a:endParaRPr lang="en-US"/>
        </a:p>
      </dgm:t>
    </dgm:pt>
    <dgm:pt modelId="{E678847A-DCD5-4C44-9FA8-29DA766AB87C}">
      <dgm:prSet/>
      <dgm:spPr/>
      <dgm:t>
        <a:bodyPr/>
        <a:lstStyle/>
        <a:p>
          <a:pPr>
            <a:lnSpc>
              <a:spcPct val="100000"/>
            </a:lnSpc>
          </a:pPr>
          <a:r>
            <a:rPr lang="it-IT" i="1"/>
            <a:t>Disco</a:t>
          </a:r>
          <a:endParaRPr lang="en-US"/>
        </a:p>
      </dgm:t>
    </dgm:pt>
    <dgm:pt modelId="{9C5673E7-83E2-4FA3-98EE-C085EF264E2A}" type="parTrans" cxnId="{B6741649-B023-4AC1-88F5-A9FAACE3CE7C}">
      <dgm:prSet/>
      <dgm:spPr/>
      <dgm:t>
        <a:bodyPr/>
        <a:lstStyle/>
        <a:p>
          <a:endParaRPr lang="en-US"/>
        </a:p>
      </dgm:t>
    </dgm:pt>
    <dgm:pt modelId="{38AC3F5E-B6E2-46D9-AEAE-B792FDA7364F}" type="sibTrans" cxnId="{B6741649-B023-4AC1-88F5-A9FAACE3CE7C}">
      <dgm:prSet/>
      <dgm:spPr/>
      <dgm:t>
        <a:bodyPr/>
        <a:lstStyle/>
        <a:p>
          <a:endParaRPr lang="en-US"/>
        </a:p>
      </dgm:t>
    </dgm:pt>
    <dgm:pt modelId="{54320067-96D8-47C7-9C2A-8FF39C2EBDA5}">
      <dgm:prSet/>
      <dgm:spPr/>
      <dgm:t>
        <a:bodyPr/>
        <a:lstStyle/>
        <a:p>
          <a:pPr>
            <a:lnSpc>
              <a:spcPct val="100000"/>
            </a:lnSpc>
          </a:pPr>
          <a:r>
            <a:rPr lang="it-IT" i="1"/>
            <a:t>Cache</a:t>
          </a:r>
          <a:endParaRPr lang="en-US"/>
        </a:p>
      </dgm:t>
    </dgm:pt>
    <dgm:pt modelId="{A7261D8B-C3F9-4EF7-B5E5-CF3D01314BAD}" type="parTrans" cxnId="{FB2C0843-C169-4009-A5DD-3EB2D2D9BD77}">
      <dgm:prSet/>
      <dgm:spPr/>
      <dgm:t>
        <a:bodyPr/>
        <a:lstStyle/>
        <a:p>
          <a:endParaRPr lang="en-US"/>
        </a:p>
      </dgm:t>
    </dgm:pt>
    <dgm:pt modelId="{C50DF7D8-1548-468D-9306-F492F5C3DA6A}" type="sibTrans" cxnId="{FB2C0843-C169-4009-A5DD-3EB2D2D9BD77}">
      <dgm:prSet/>
      <dgm:spPr/>
      <dgm:t>
        <a:bodyPr/>
        <a:lstStyle/>
        <a:p>
          <a:endParaRPr lang="en-US"/>
        </a:p>
      </dgm:t>
    </dgm:pt>
    <dgm:pt modelId="{6BBD6D1B-63A4-4591-BA38-BE8AF2E184DA}">
      <dgm:prSet/>
      <dgm:spPr/>
      <dgm:t>
        <a:bodyPr/>
        <a:lstStyle/>
        <a:p>
          <a:pPr>
            <a:lnSpc>
              <a:spcPct val="100000"/>
            </a:lnSpc>
          </a:pPr>
          <a:r>
            <a:rPr lang="it-IT" i="1"/>
            <a:t>Registri</a:t>
          </a:r>
          <a:endParaRPr lang="en-US"/>
        </a:p>
      </dgm:t>
    </dgm:pt>
    <dgm:pt modelId="{58212297-4678-47A1-A2C4-3EC036086FE5}" type="parTrans" cxnId="{5B25D813-E109-4DE0-B823-B4DD35EF19E5}">
      <dgm:prSet/>
      <dgm:spPr/>
      <dgm:t>
        <a:bodyPr/>
        <a:lstStyle/>
        <a:p>
          <a:endParaRPr lang="en-US"/>
        </a:p>
      </dgm:t>
    </dgm:pt>
    <dgm:pt modelId="{110A4494-9C07-4C03-926C-E96C8FDDD389}" type="sibTrans" cxnId="{5B25D813-E109-4DE0-B823-B4DD35EF19E5}">
      <dgm:prSet/>
      <dgm:spPr/>
      <dgm:t>
        <a:bodyPr/>
        <a:lstStyle/>
        <a:p>
          <a:endParaRPr lang="en-US"/>
        </a:p>
      </dgm:t>
    </dgm:pt>
    <dgm:pt modelId="{70C3430C-A630-4A8D-9F9D-B442A53BD341}">
      <dgm:prSet/>
      <dgm:spPr/>
      <dgm:t>
        <a:bodyPr/>
        <a:lstStyle/>
        <a:p>
          <a:pPr>
            <a:lnSpc>
              <a:spcPct val="100000"/>
            </a:lnSpc>
          </a:pPr>
          <a:r>
            <a:rPr lang="it-IT" i="1"/>
            <a:t>Nastro</a:t>
          </a:r>
          <a:endParaRPr lang="en-US"/>
        </a:p>
      </dgm:t>
    </dgm:pt>
    <dgm:pt modelId="{69DF11E5-040F-40AE-99E9-986B4782909F}" type="parTrans" cxnId="{F931E8F6-DC27-434B-B8B5-B76F8A946551}">
      <dgm:prSet/>
      <dgm:spPr/>
      <dgm:t>
        <a:bodyPr/>
        <a:lstStyle/>
        <a:p>
          <a:endParaRPr lang="en-US"/>
        </a:p>
      </dgm:t>
    </dgm:pt>
    <dgm:pt modelId="{BAF81620-B0F9-4ED6-81F4-7BE687A1420F}" type="sibTrans" cxnId="{F931E8F6-DC27-434B-B8B5-B76F8A946551}">
      <dgm:prSet/>
      <dgm:spPr/>
      <dgm:t>
        <a:bodyPr/>
        <a:lstStyle/>
        <a:p>
          <a:endParaRPr lang="en-US"/>
        </a:p>
      </dgm:t>
    </dgm:pt>
    <dgm:pt modelId="{A9E93501-A13B-43F3-A8E2-07826FBB150C}" type="pres">
      <dgm:prSet presAssocID="{1FD453E9-3AAC-4CD2-A7D1-3E313CB8A24A}" presName="root" presStyleCnt="0">
        <dgm:presLayoutVars>
          <dgm:dir/>
          <dgm:resizeHandles val="exact"/>
        </dgm:presLayoutVars>
      </dgm:prSet>
      <dgm:spPr/>
    </dgm:pt>
    <dgm:pt modelId="{021D3BEC-860A-478A-85F8-5691917F3D4C}" type="pres">
      <dgm:prSet presAssocID="{3BB9E987-F285-4A12-A47F-49B60142B113}" presName="compNode" presStyleCnt="0"/>
      <dgm:spPr/>
    </dgm:pt>
    <dgm:pt modelId="{D7A87278-E514-41DC-9A0B-BDCC4D82824B}" type="pres">
      <dgm:prSet presAssocID="{3BB9E987-F285-4A12-A47F-49B60142B113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26CBDE9B-A5D6-4B62-B638-5A97C4B89138}" type="pres">
      <dgm:prSet presAssocID="{3BB9E987-F285-4A12-A47F-49B60142B113}" presName="spaceRect" presStyleCnt="0"/>
      <dgm:spPr/>
    </dgm:pt>
    <dgm:pt modelId="{DE1F9401-3AF3-417B-B8A2-61602464A67B}" type="pres">
      <dgm:prSet presAssocID="{3BB9E987-F285-4A12-A47F-49B60142B113}" presName="textRect" presStyleLbl="revTx" presStyleIdx="0" presStyleCnt="5">
        <dgm:presLayoutVars>
          <dgm:chMax val="1"/>
          <dgm:chPref val="1"/>
        </dgm:presLayoutVars>
      </dgm:prSet>
      <dgm:spPr/>
    </dgm:pt>
    <dgm:pt modelId="{E044D00E-AFCF-44B8-8FD5-1F658ACB56AD}" type="pres">
      <dgm:prSet presAssocID="{3048F4FB-59E5-4D8F-A03B-8034C7F3BA2D}" presName="sibTrans" presStyleCnt="0"/>
      <dgm:spPr/>
    </dgm:pt>
    <dgm:pt modelId="{DD28911C-074C-494A-AA6F-63EE05F5BD5D}" type="pres">
      <dgm:prSet presAssocID="{E678847A-DCD5-4C44-9FA8-29DA766AB87C}" presName="compNode" presStyleCnt="0"/>
      <dgm:spPr/>
    </dgm:pt>
    <dgm:pt modelId="{68DEED7E-88BB-4DA2-9202-91B015361F6D}" type="pres">
      <dgm:prSet presAssocID="{E678847A-DCD5-4C44-9FA8-29DA766AB87C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Optical disc"/>
        </a:ext>
      </dgm:extLst>
    </dgm:pt>
    <dgm:pt modelId="{B57A7A62-9A5D-4F48-962D-CCDA45341CAC}" type="pres">
      <dgm:prSet presAssocID="{E678847A-DCD5-4C44-9FA8-29DA766AB87C}" presName="spaceRect" presStyleCnt="0"/>
      <dgm:spPr/>
    </dgm:pt>
    <dgm:pt modelId="{7CAFA299-BCE9-46FF-B15E-D7AAEEE3A945}" type="pres">
      <dgm:prSet presAssocID="{E678847A-DCD5-4C44-9FA8-29DA766AB87C}" presName="textRect" presStyleLbl="revTx" presStyleIdx="1" presStyleCnt="5">
        <dgm:presLayoutVars>
          <dgm:chMax val="1"/>
          <dgm:chPref val="1"/>
        </dgm:presLayoutVars>
      </dgm:prSet>
      <dgm:spPr/>
    </dgm:pt>
    <dgm:pt modelId="{1B0D3C9A-E275-4485-B9D6-1DCCB0AEF244}" type="pres">
      <dgm:prSet presAssocID="{38AC3F5E-B6E2-46D9-AEAE-B792FDA7364F}" presName="sibTrans" presStyleCnt="0"/>
      <dgm:spPr/>
    </dgm:pt>
    <dgm:pt modelId="{23782294-2CF6-4B12-8485-8BE21D398CDE}" type="pres">
      <dgm:prSet presAssocID="{54320067-96D8-47C7-9C2A-8FF39C2EBDA5}" presName="compNode" presStyleCnt="0"/>
      <dgm:spPr/>
    </dgm:pt>
    <dgm:pt modelId="{1C70FCDB-D2BC-45EF-BD2F-42CDF32395F7}" type="pres">
      <dgm:prSet presAssocID="{54320067-96D8-47C7-9C2A-8FF39C2EBDA5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cessore"/>
        </a:ext>
      </dgm:extLst>
    </dgm:pt>
    <dgm:pt modelId="{7FCEF0FC-68B7-4EF7-906D-B336CAA94DB4}" type="pres">
      <dgm:prSet presAssocID="{54320067-96D8-47C7-9C2A-8FF39C2EBDA5}" presName="spaceRect" presStyleCnt="0"/>
      <dgm:spPr/>
    </dgm:pt>
    <dgm:pt modelId="{1DA86B1A-8FB8-424E-85C9-B787B8140DC3}" type="pres">
      <dgm:prSet presAssocID="{54320067-96D8-47C7-9C2A-8FF39C2EBDA5}" presName="textRect" presStyleLbl="revTx" presStyleIdx="2" presStyleCnt="5">
        <dgm:presLayoutVars>
          <dgm:chMax val="1"/>
          <dgm:chPref val="1"/>
        </dgm:presLayoutVars>
      </dgm:prSet>
      <dgm:spPr/>
    </dgm:pt>
    <dgm:pt modelId="{4AF6DF83-A339-4802-A606-473D5307DDB4}" type="pres">
      <dgm:prSet presAssocID="{C50DF7D8-1548-468D-9306-F492F5C3DA6A}" presName="sibTrans" presStyleCnt="0"/>
      <dgm:spPr/>
    </dgm:pt>
    <dgm:pt modelId="{8FB32332-0ECB-4D15-96F9-2ABE9525FD03}" type="pres">
      <dgm:prSet presAssocID="{6BBD6D1B-63A4-4591-BA38-BE8AF2E184DA}" presName="compNode" presStyleCnt="0"/>
      <dgm:spPr/>
    </dgm:pt>
    <dgm:pt modelId="{9D6051F7-5607-4B2E-9FD0-649B783C206F}" type="pres">
      <dgm:prSet presAssocID="{6BBD6D1B-63A4-4591-BA38-BE8AF2E184DA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ocumento"/>
        </a:ext>
      </dgm:extLst>
    </dgm:pt>
    <dgm:pt modelId="{C40F45A9-84C4-4BA6-B9B0-5A427468A7D8}" type="pres">
      <dgm:prSet presAssocID="{6BBD6D1B-63A4-4591-BA38-BE8AF2E184DA}" presName="spaceRect" presStyleCnt="0"/>
      <dgm:spPr/>
    </dgm:pt>
    <dgm:pt modelId="{834AD3B5-7174-4954-912C-113ADDF16296}" type="pres">
      <dgm:prSet presAssocID="{6BBD6D1B-63A4-4591-BA38-BE8AF2E184DA}" presName="textRect" presStyleLbl="revTx" presStyleIdx="3" presStyleCnt="5">
        <dgm:presLayoutVars>
          <dgm:chMax val="1"/>
          <dgm:chPref val="1"/>
        </dgm:presLayoutVars>
      </dgm:prSet>
      <dgm:spPr/>
    </dgm:pt>
    <dgm:pt modelId="{0C070962-FF3A-4A2D-A2A8-EC081E8CECF6}" type="pres">
      <dgm:prSet presAssocID="{110A4494-9C07-4C03-926C-E96C8FDDD389}" presName="sibTrans" presStyleCnt="0"/>
      <dgm:spPr/>
    </dgm:pt>
    <dgm:pt modelId="{0A027992-6792-4C18-897E-4F62D646047D}" type="pres">
      <dgm:prSet presAssocID="{70C3430C-A630-4A8D-9F9D-B442A53BD341}" presName="compNode" presStyleCnt="0"/>
      <dgm:spPr/>
    </dgm:pt>
    <dgm:pt modelId="{1C7F31D5-6AB1-4F56-8A27-6B5D97FBCCCB}" type="pres">
      <dgm:prSet presAssocID="{70C3430C-A630-4A8D-9F9D-B442A53BD341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orbici"/>
        </a:ext>
      </dgm:extLst>
    </dgm:pt>
    <dgm:pt modelId="{A9A8526F-FDB8-4E13-B790-3527220882D1}" type="pres">
      <dgm:prSet presAssocID="{70C3430C-A630-4A8D-9F9D-B442A53BD341}" presName="spaceRect" presStyleCnt="0"/>
      <dgm:spPr/>
    </dgm:pt>
    <dgm:pt modelId="{801E1B4E-5F94-43FB-A02F-679CF5BF2C92}" type="pres">
      <dgm:prSet presAssocID="{70C3430C-A630-4A8D-9F9D-B442A53BD341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9DF37206-49CC-4C23-8C2D-D99243BB7D7B}" type="presOf" srcId="{6BBD6D1B-63A4-4591-BA38-BE8AF2E184DA}" destId="{834AD3B5-7174-4954-912C-113ADDF16296}" srcOrd="0" destOrd="0" presId="urn:microsoft.com/office/officeart/2018/2/layout/IconLabelList"/>
    <dgm:cxn modelId="{51E2CF09-C8FB-494D-9D70-66457CEF2828}" type="presOf" srcId="{1FD453E9-3AAC-4CD2-A7D1-3E313CB8A24A}" destId="{A9E93501-A13B-43F3-A8E2-07826FBB150C}" srcOrd="0" destOrd="0" presId="urn:microsoft.com/office/officeart/2018/2/layout/IconLabelList"/>
    <dgm:cxn modelId="{5B25D813-E109-4DE0-B823-B4DD35EF19E5}" srcId="{1FD453E9-3AAC-4CD2-A7D1-3E313CB8A24A}" destId="{6BBD6D1B-63A4-4591-BA38-BE8AF2E184DA}" srcOrd="3" destOrd="0" parTransId="{58212297-4678-47A1-A2C4-3EC036086FE5}" sibTransId="{110A4494-9C07-4C03-926C-E96C8FDDD389}"/>
    <dgm:cxn modelId="{FB2C0843-C169-4009-A5DD-3EB2D2D9BD77}" srcId="{1FD453E9-3AAC-4CD2-A7D1-3E313CB8A24A}" destId="{54320067-96D8-47C7-9C2A-8FF39C2EBDA5}" srcOrd="2" destOrd="0" parTransId="{A7261D8B-C3F9-4EF7-B5E5-CF3D01314BAD}" sibTransId="{C50DF7D8-1548-468D-9306-F492F5C3DA6A}"/>
    <dgm:cxn modelId="{B6741649-B023-4AC1-88F5-A9FAACE3CE7C}" srcId="{1FD453E9-3AAC-4CD2-A7D1-3E313CB8A24A}" destId="{E678847A-DCD5-4C44-9FA8-29DA766AB87C}" srcOrd="1" destOrd="0" parTransId="{9C5673E7-83E2-4FA3-98EE-C085EF264E2A}" sibTransId="{38AC3F5E-B6E2-46D9-AEAE-B792FDA7364F}"/>
    <dgm:cxn modelId="{B8311086-7906-4E0B-A974-B33890AFF176}" type="presOf" srcId="{3BB9E987-F285-4A12-A47F-49B60142B113}" destId="{DE1F9401-3AF3-417B-B8A2-61602464A67B}" srcOrd="0" destOrd="0" presId="urn:microsoft.com/office/officeart/2018/2/layout/IconLabelList"/>
    <dgm:cxn modelId="{0695199C-AAE3-42C6-84B1-34F58E9870A5}" srcId="{1FD453E9-3AAC-4CD2-A7D1-3E313CB8A24A}" destId="{3BB9E987-F285-4A12-A47F-49B60142B113}" srcOrd="0" destOrd="0" parTransId="{2B01199A-BB71-4CBF-B85B-E9A5A55B2107}" sibTransId="{3048F4FB-59E5-4D8F-A03B-8034C7F3BA2D}"/>
    <dgm:cxn modelId="{61F1E6B8-15F9-4098-8CE8-8DEFD2E5C50A}" type="presOf" srcId="{E678847A-DCD5-4C44-9FA8-29DA766AB87C}" destId="{7CAFA299-BCE9-46FF-B15E-D7AAEEE3A945}" srcOrd="0" destOrd="0" presId="urn:microsoft.com/office/officeart/2018/2/layout/IconLabelList"/>
    <dgm:cxn modelId="{647E7CDD-9092-471D-B99F-72E9DD848BD5}" type="presOf" srcId="{54320067-96D8-47C7-9C2A-8FF39C2EBDA5}" destId="{1DA86B1A-8FB8-424E-85C9-B787B8140DC3}" srcOrd="0" destOrd="0" presId="urn:microsoft.com/office/officeart/2018/2/layout/IconLabelList"/>
    <dgm:cxn modelId="{E8A0CFF2-4F5F-46DD-A232-386E5C781D56}" type="presOf" srcId="{70C3430C-A630-4A8D-9F9D-B442A53BD341}" destId="{801E1B4E-5F94-43FB-A02F-679CF5BF2C92}" srcOrd="0" destOrd="0" presId="urn:microsoft.com/office/officeart/2018/2/layout/IconLabelList"/>
    <dgm:cxn modelId="{F931E8F6-DC27-434B-B8B5-B76F8A946551}" srcId="{1FD453E9-3AAC-4CD2-A7D1-3E313CB8A24A}" destId="{70C3430C-A630-4A8D-9F9D-B442A53BD341}" srcOrd="4" destOrd="0" parTransId="{69DF11E5-040F-40AE-99E9-986B4782909F}" sibTransId="{BAF81620-B0F9-4ED6-81F4-7BE687A1420F}"/>
    <dgm:cxn modelId="{748F6A84-B4F6-4AE3-A482-ED33060453DA}" type="presParOf" srcId="{A9E93501-A13B-43F3-A8E2-07826FBB150C}" destId="{021D3BEC-860A-478A-85F8-5691917F3D4C}" srcOrd="0" destOrd="0" presId="urn:microsoft.com/office/officeart/2018/2/layout/IconLabelList"/>
    <dgm:cxn modelId="{24AC06B7-B8A7-4501-B458-55809EC1FBF2}" type="presParOf" srcId="{021D3BEC-860A-478A-85F8-5691917F3D4C}" destId="{D7A87278-E514-41DC-9A0B-BDCC4D82824B}" srcOrd="0" destOrd="0" presId="urn:microsoft.com/office/officeart/2018/2/layout/IconLabelList"/>
    <dgm:cxn modelId="{08021D19-0399-42D3-AB02-5FA7A8E04437}" type="presParOf" srcId="{021D3BEC-860A-478A-85F8-5691917F3D4C}" destId="{26CBDE9B-A5D6-4B62-B638-5A97C4B89138}" srcOrd="1" destOrd="0" presId="urn:microsoft.com/office/officeart/2018/2/layout/IconLabelList"/>
    <dgm:cxn modelId="{C22A6E07-117F-4E71-9BE6-0FA47E8735F1}" type="presParOf" srcId="{021D3BEC-860A-478A-85F8-5691917F3D4C}" destId="{DE1F9401-3AF3-417B-B8A2-61602464A67B}" srcOrd="2" destOrd="0" presId="urn:microsoft.com/office/officeart/2018/2/layout/IconLabelList"/>
    <dgm:cxn modelId="{B57C85A5-81FC-4158-94A7-7030D8BFADEA}" type="presParOf" srcId="{A9E93501-A13B-43F3-A8E2-07826FBB150C}" destId="{E044D00E-AFCF-44B8-8FD5-1F658ACB56AD}" srcOrd="1" destOrd="0" presId="urn:microsoft.com/office/officeart/2018/2/layout/IconLabelList"/>
    <dgm:cxn modelId="{65DF6778-C4D4-4A75-BF8D-0203FD409D5C}" type="presParOf" srcId="{A9E93501-A13B-43F3-A8E2-07826FBB150C}" destId="{DD28911C-074C-494A-AA6F-63EE05F5BD5D}" srcOrd="2" destOrd="0" presId="urn:microsoft.com/office/officeart/2018/2/layout/IconLabelList"/>
    <dgm:cxn modelId="{8747FBD4-F881-4B5D-98E2-22E45C8F86C4}" type="presParOf" srcId="{DD28911C-074C-494A-AA6F-63EE05F5BD5D}" destId="{68DEED7E-88BB-4DA2-9202-91B015361F6D}" srcOrd="0" destOrd="0" presId="urn:microsoft.com/office/officeart/2018/2/layout/IconLabelList"/>
    <dgm:cxn modelId="{D606139F-CEF7-4EF4-AE50-B34857DC2359}" type="presParOf" srcId="{DD28911C-074C-494A-AA6F-63EE05F5BD5D}" destId="{B57A7A62-9A5D-4F48-962D-CCDA45341CAC}" srcOrd="1" destOrd="0" presId="urn:microsoft.com/office/officeart/2018/2/layout/IconLabelList"/>
    <dgm:cxn modelId="{70FC28CD-6ADF-4468-BB2A-6458FFA941E5}" type="presParOf" srcId="{DD28911C-074C-494A-AA6F-63EE05F5BD5D}" destId="{7CAFA299-BCE9-46FF-B15E-D7AAEEE3A945}" srcOrd="2" destOrd="0" presId="urn:microsoft.com/office/officeart/2018/2/layout/IconLabelList"/>
    <dgm:cxn modelId="{7B404E56-4071-49CE-B500-13893956DE85}" type="presParOf" srcId="{A9E93501-A13B-43F3-A8E2-07826FBB150C}" destId="{1B0D3C9A-E275-4485-B9D6-1DCCB0AEF244}" srcOrd="3" destOrd="0" presId="urn:microsoft.com/office/officeart/2018/2/layout/IconLabelList"/>
    <dgm:cxn modelId="{6902D7B9-462A-44AC-8960-6B3B2D9A39A6}" type="presParOf" srcId="{A9E93501-A13B-43F3-A8E2-07826FBB150C}" destId="{23782294-2CF6-4B12-8485-8BE21D398CDE}" srcOrd="4" destOrd="0" presId="urn:microsoft.com/office/officeart/2018/2/layout/IconLabelList"/>
    <dgm:cxn modelId="{37969F17-C1F9-4268-A9A9-2122E2B31A05}" type="presParOf" srcId="{23782294-2CF6-4B12-8485-8BE21D398CDE}" destId="{1C70FCDB-D2BC-45EF-BD2F-42CDF32395F7}" srcOrd="0" destOrd="0" presId="urn:microsoft.com/office/officeart/2018/2/layout/IconLabelList"/>
    <dgm:cxn modelId="{D74BDD29-6112-42C3-9190-E05CE3B72A9A}" type="presParOf" srcId="{23782294-2CF6-4B12-8485-8BE21D398CDE}" destId="{7FCEF0FC-68B7-4EF7-906D-B336CAA94DB4}" srcOrd="1" destOrd="0" presId="urn:microsoft.com/office/officeart/2018/2/layout/IconLabelList"/>
    <dgm:cxn modelId="{BDB4BB3F-7215-4801-92B2-2E59070C6997}" type="presParOf" srcId="{23782294-2CF6-4B12-8485-8BE21D398CDE}" destId="{1DA86B1A-8FB8-424E-85C9-B787B8140DC3}" srcOrd="2" destOrd="0" presId="urn:microsoft.com/office/officeart/2018/2/layout/IconLabelList"/>
    <dgm:cxn modelId="{51FBB8BE-89E8-4118-8F66-D01131C59FCF}" type="presParOf" srcId="{A9E93501-A13B-43F3-A8E2-07826FBB150C}" destId="{4AF6DF83-A339-4802-A606-473D5307DDB4}" srcOrd="5" destOrd="0" presId="urn:microsoft.com/office/officeart/2018/2/layout/IconLabelList"/>
    <dgm:cxn modelId="{2F98275E-498C-4365-9060-DA093D6143FB}" type="presParOf" srcId="{A9E93501-A13B-43F3-A8E2-07826FBB150C}" destId="{8FB32332-0ECB-4D15-96F9-2ABE9525FD03}" srcOrd="6" destOrd="0" presId="urn:microsoft.com/office/officeart/2018/2/layout/IconLabelList"/>
    <dgm:cxn modelId="{5C25E6A2-183B-45EA-A4D9-506536815289}" type="presParOf" srcId="{8FB32332-0ECB-4D15-96F9-2ABE9525FD03}" destId="{9D6051F7-5607-4B2E-9FD0-649B783C206F}" srcOrd="0" destOrd="0" presId="urn:microsoft.com/office/officeart/2018/2/layout/IconLabelList"/>
    <dgm:cxn modelId="{3066C577-B9FC-4F64-859F-C07BE9240F48}" type="presParOf" srcId="{8FB32332-0ECB-4D15-96F9-2ABE9525FD03}" destId="{C40F45A9-84C4-4BA6-B9B0-5A427468A7D8}" srcOrd="1" destOrd="0" presId="urn:microsoft.com/office/officeart/2018/2/layout/IconLabelList"/>
    <dgm:cxn modelId="{DFFA7414-F4CE-479F-971A-5A1E6936BEA7}" type="presParOf" srcId="{8FB32332-0ECB-4D15-96F9-2ABE9525FD03}" destId="{834AD3B5-7174-4954-912C-113ADDF16296}" srcOrd="2" destOrd="0" presId="urn:microsoft.com/office/officeart/2018/2/layout/IconLabelList"/>
    <dgm:cxn modelId="{48EB1779-72F7-48A9-9836-A5BBAF835050}" type="presParOf" srcId="{A9E93501-A13B-43F3-A8E2-07826FBB150C}" destId="{0C070962-FF3A-4A2D-A2A8-EC081E8CECF6}" srcOrd="7" destOrd="0" presId="urn:microsoft.com/office/officeart/2018/2/layout/IconLabelList"/>
    <dgm:cxn modelId="{47BEAC1F-D11F-4BDA-A05C-2A5E5BA4E1BE}" type="presParOf" srcId="{A9E93501-A13B-43F3-A8E2-07826FBB150C}" destId="{0A027992-6792-4C18-897E-4F62D646047D}" srcOrd="8" destOrd="0" presId="urn:microsoft.com/office/officeart/2018/2/layout/IconLabelList"/>
    <dgm:cxn modelId="{C8605D74-1B24-49B2-B608-60EC74BAD343}" type="presParOf" srcId="{0A027992-6792-4C18-897E-4F62D646047D}" destId="{1C7F31D5-6AB1-4F56-8A27-6B5D97FBCCCB}" srcOrd="0" destOrd="0" presId="urn:microsoft.com/office/officeart/2018/2/layout/IconLabelList"/>
    <dgm:cxn modelId="{5CA498AC-E3D2-482A-B57F-20FFDEAABF2A}" type="presParOf" srcId="{0A027992-6792-4C18-897E-4F62D646047D}" destId="{A9A8526F-FDB8-4E13-B790-3527220882D1}" srcOrd="1" destOrd="0" presId="urn:microsoft.com/office/officeart/2018/2/layout/IconLabelList"/>
    <dgm:cxn modelId="{61071B84-6829-4026-A050-A56EF114641E}" type="presParOf" srcId="{0A027992-6792-4C18-897E-4F62D646047D}" destId="{801E1B4E-5F94-43FB-A02F-679CF5BF2C92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D287EF7-FAB1-4D04-B082-511662C2B2B8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1A659EBB-15A1-4BAB-9B06-3BBC38E24958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it-IT"/>
            <a:t>Coda di entrata </a:t>
          </a:r>
          <a:endParaRPr lang="en-US"/>
        </a:p>
      </dgm:t>
    </dgm:pt>
    <dgm:pt modelId="{74AB019E-D00E-48BE-A073-3450F41123D2}" type="parTrans" cxnId="{649A872F-D7F3-4401-A54D-0E273602643F}">
      <dgm:prSet/>
      <dgm:spPr/>
      <dgm:t>
        <a:bodyPr/>
        <a:lstStyle/>
        <a:p>
          <a:endParaRPr lang="en-US"/>
        </a:p>
      </dgm:t>
    </dgm:pt>
    <dgm:pt modelId="{6D41B76F-7147-4EF5-81E5-D66B082B47F8}" type="sibTrans" cxnId="{649A872F-D7F3-4401-A54D-0E273602643F}">
      <dgm:prSet/>
      <dgm:spPr/>
      <dgm:t>
        <a:bodyPr/>
        <a:lstStyle/>
        <a:p>
          <a:endParaRPr lang="en-US"/>
        </a:p>
      </dgm:t>
    </dgm:pt>
    <dgm:pt modelId="{80A9F403-4ED9-4D2A-8D5D-B9496A00F878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it-IT"/>
            <a:t>Processi pronti</a:t>
          </a:r>
          <a:endParaRPr lang="en-US"/>
        </a:p>
      </dgm:t>
    </dgm:pt>
    <dgm:pt modelId="{92300D85-904E-4095-A91F-94F3EAE2D91E}" type="parTrans" cxnId="{E57CEA35-4213-40B9-8E07-DDB196D40F61}">
      <dgm:prSet/>
      <dgm:spPr/>
      <dgm:t>
        <a:bodyPr/>
        <a:lstStyle/>
        <a:p>
          <a:endParaRPr lang="en-US"/>
        </a:p>
      </dgm:t>
    </dgm:pt>
    <dgm:pt modelId="{8D6A4B4F-9EE7-441B-8873-FA73BBCCDC2E}" type="sibTrans" cxnId="{E57CEA35-4213-40B9-8E07-DDB196D40F61}">
      <dgm:prSet/>
      <dgm:spPr/>
      <dgm:t>
        <a:bodyPr/>
        <a:lstStyle/>
        <a:p>
          <a:endParaRPr lang="en-US"/>
        </a:p>
      </dgm:t>
    </dgm:pt>
    <dgm:pt modelId="{AF327FC6-3C2B-489F-AE6A-AA9C23F620DD}" type="pres">
      <dgm:prSet presAssocID="{5D287EF7-FAB1-4D04-B082-511662C2B2B8}" presName="root" presStyleCnt="0">
        <dgm:presLayoutVars>
          <dgm:dir/>
          <dgm:resizeHandles val="exact"/>
        </dgm:presLayoutVars>
      </dgm:prSet>
      <dgm:spPr/>
    </dgm:pt>
    <dgm:pt modelId="{D0A3B55C-3947-48EB-8007-1AFCCFD275A5}" type="pres">
      <dgm:prSet presAssocID="{1A659EBB-15A1-4BAB-9B06-3BBC38E24958}" presName="compNode" presStyleCnt="0"/>
      <dgm:spPr/>
    </dgm:pt>
    <dgm:pt modelId="{F39212CB-A9B2-4EDB-B24A-09F00907BD18}" type="pres">
      <dgm:prSet presAssocID="{1A659EBB-15A1-4BAB-9B06-3BBC38E24958}" presName="iconBgRect" presStyleLbl="bgShp" presStyleIdx="0" presStyleCnt="2"/>
      <dgm:spPr/>
    </dgm:pt>
    <dgm:pt modelId="{218CF06E-38A9-4425-B3B7-A1BDA6BAAAC6}" type="pres">
      <dgm:prSet presAssocID="{1A659EBB-15A1-4BAB-9B06-3BBC38E24958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esce"/>
        </a:ext>
      </dgm:extLst>
    </dgm:pt>
    <dgm:pt modelId="{50618592-40BD-48ED-A4BD-71040D487B33}" type="pres">
      <dgm:prSet presAssocID="{1A659EBB-15A1-4BAB-9B06-3BBC38E24958}" presName="spaceRect" presStyleCnt="0"/>
      <dgm:spPr/>
    </dgm:pt>
    <dgm:pt modelId="{A2D21901-C7BC-4DB5-B39C-52C8B1823BFE}" type="pres">
      <dgm:prSet presAssocID="{1A659EBB-15A1-4BAB-9B06-3BBC38E24958}" presName="textRect" presStyleLbl="revTx" presStyleIdx="0" presStyleCnt="2">
        <dgm:presLayoutVars>
          <dgm:chMax val="1"/>
          <dgm:chPref val="1"/>
        </dgm:presLayoutVars>
      </dgm:prSet>
      <dgm:spPr/>
    </dgm:pt>
    <dgm:pt modelId="{E94E94E4-DABB-41D9-8987-83B05BCB3352}" type="pres">
      <dgm:prSet presAssocID="{6D41B76F-7147-4EF5-81E5-D66B082B47F8}" presName="sibTrans" presStyleCnt="0"/>
      <dgm:spPr/>
    </dgm:pt>
    <dgm:pt modelId="{50C93F85-4DCB-4844-8089-10960404E282}" type="pres">
      <dgm:prSet presAssocID="{80A9F403-4ED9-4D2A-8D5D-B9496A00F878}" presName="compNode" presStyleCnt="0"/>
      <dgm:spPr/>
    </dgm:pt>
    <dgm:pt modelId="{A2E3162E-1E9E-476E-AF30-CFF3E75E3B25}" type="pres">
      <dgm:prSet presAssocID="{80A9F403-4ED9-4D2A-8D5D-B9496A00F878}" presName="iconBgRect" presStyleLbl="bgShp" presStyleIdx="1" presStyleCnt="2"/>
      <dgm:spPr/>
    </dgm:pt>
    <dgm:pt modelId="{7A872485-EFF1-421B-979C-4613B8BCC7C8}" type="pres">
      <dgm:prSet presAssocID="{80A9F403-4ED9-4D2A-8D5D-B9496A00F878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lenco di controllo"/>
        </a:ext>
      </dgm:extLst>
    </dgm:pt>
    <dgm:pt modelId="{5A115675-264A-48B1-9E77-5F75DEFE67E9}" type="pres">
      <dgm:prSet presAssocID="{80A9F403-4ED9-4D2A-8D5D-B9496A00F878}" presName="spaceRect" presStyleCnt="0"/>
      <dgm:spPr/>
    </dgm:pt>
    <dgm:pt modelId="{6F3633D8-4DA9-4820-AE26-06C361687D81}" type="pres">
      <dgm:prSet presAssocID="{80A9F403-4ED9-4D2A-8D5D-B9496A00F878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2E60D003-E343-4495-8F6A-F0A9BD03A720}" type="presOf" srcId="{1A659EBB-15A1-4BAB-9B06-3BBC38E24958}" destId="{A2D21901-C7BC-4DB5-B39C-52C8B1823BFE}" srcOrd="0" destOrd="0" presId="urn:microsoft.com/office/officeart/2018/5/layout/IconCircleLabelList"/>
    <dgm:cxn modelId="{61A6E618-3909-45A4-B040-CB2F394A47C1}" type="presOf" srcId="{5D287EF7-FAB1-4D04-B082-511662C2B2B8}" destId="{AF327FC6-3C2B-489F-AE6A-AA9C23F620DD}" srcOrd="0" destOrd="0" presId="urn:microsoft.com/office/officeart/2018/5/layout/IconCircleLabelList"/>
    <dgm:cxn modelId="{649A872F-D7F3-4401-A54D-0E273602643F}" srcId="{5D287EF7-FAB1-4D04-B082-511662C2B2B8}" destId="{1A659EBB-15A1-4BAB-9B06-3BBC38E24958}" srcOrd="0" destOrd="0" parTransId="{74AB019E-D00E-48BE-A073-3450F41123D2}" sibTransId="{6D41B76F-7147-4EF5-81E5-D66B082B47F8}"/>
    <dgm:cxn modelId="{E57CEA35-4213-40B9-8E07-DDB196D40F61}" srcId="{5D287EF7-FAB1-4D04-B082-511662C2B2B8}" destId="{80A9F403-4ED9-4D2A-8D5D-B9496A00F878}" srcOrd="1" destOrd="0" parTransId="{92300D85-904E-4095-A91F-94F3EAE2D91E}" sibTransId="{8D6A4B4F-9EE7-441B-8873-FA73BBCCDC2E}"/>
    <dgm:cxn modelId="{DC1F9C97-2948-4F7D-9262-063442867C8B}" type="presOf" srcId="{80A9F403-4ED9-4D2A-8D5D-B9496A00F878}" destId="{6F3633D8-4DA9-4820-AE26-06C361687D81}" srcOrd="0" destOrd="0" presId="urn:microsoft.com/office/officeart/2018/5/layout/IconCircleLabelList"/>
    <dgm:cxn modelId="{CFA4B2D5-57DE-48F3-AA86-F2314C7CEA36}" type="presParOf" srcId="{AF327FC6-3C2B-489F-AE6A-AA9C23F620DD}" destId="{D0A3B55C-3947-48EB-8007-1AFCCFD275A5}" srcOrd="0" destOrd="0" presId="urn:microsoft.com/office/officeart/2018/5/layout/IconCircleLabelList"/>
    <dgm:cxn modelId="{558747C8-5023-4B94-B20D-F227BA703382}" type="presParOf" srcId="{D0A3B55C-3947-48EB-8007-1AFCCFD275A5}" destId="{F39212CB-A9B2-4EDB-B24A-09F00907BD18}" srcOrd="0" destOrd="0" presId="urn:microsoft.com/office/officeart/2018/5/layout/IconCircleLabelList"/>
    <dgm:cxn modelId="{B85D680B-1AD0-4ED6-A43F-4A994C6AAEBD}" type="presParOf" srcId="{D0A3B55C-3947-48EB-8007-1AFCCFD275A5}" destId="{218CF06E-38A9-4425-B3B7-A1BDA6BAAAC6}" srcOrd="1" destOrd="0" presId="urn:microsoft.com/office/officeart/2018/5/layout/IconCircleLabelList"/>
    <dgm:cxn modelId="{733A8C09-5298-45EC-A4B2-7F8D0A6FCB89}" type="presParOf" srcId="{D0A3B55C-3947-48EB-8007-1AFCCFD275A5}" destId="{50618592-40BD-48ED-A4BD-71040D487B33}" srcOrd="2" destOrd="0" presId="urn:microsoft.com/office/officeart/2018/5/layout/IconCircleLabelList"/>
    <dgm:cxn modelId="{DA3A5644-6875-4A32-AE5D-8A559FAFB7B2}" type="presParOf" srcId="{D0A3B55C-3947-48EB-8007-1AFCCFD275A5}" destId="{A2D21901-C7BC-4DB5-B39C-52C8B1823BFE}" srcOrd="3" destOrd="0" presId="urn:microsoft.com/office/officeart/2018/5/layout/IconCircleLabelList"/>
    <dgm:cxn modelId="{3C7D4EBB-D270-4573-A2BD-7BC7C7721020}" type="presParOf" srcId="{AF327FC6-3C2B-489F-AE6A-AA9C23F620DD}" destId="{E94E94E4-DABB-41D9-8987-83B05BCB3352}" srcOrd="1" destOrd="0" presId="urn:microsoft.com/office/officeart/2018/5/layout/IconCircleLabelList"/>
    <dgm:cxn modelId="{0BB31724-352C-4B5E-944D-CC768DC6433D}" type="presParOf" srcId="{AF327FC6-3C2B-489F-AE6A-AA9C23F620DD}" destId="{50C93F85-4DCB-4844-8089-10960404E282}" srcOrd="2" destOrd="0" presId="urn:microsoft.com/office/officeart/2018/5/layout/IconCircleLabelList"/>
    <dgm:cxn modelId="{4421F9A2-69AE-4939-B9FE-7D311F3210CA}" type="presParOf" srcId="{50C93F85-4DCB-4844-8089-10960404E282}" destId="{A2E3162E-1E9E-476E-AF30-CFF3E75E3B25}" srcOrd="0" destOrd="0" presId="urn:microsoft.com/office/officeart/2018/5/layout/IconCircleLabelList"/>
    <dgm:cxn modelId="{CEBE1945-EB88-43BC-B8C0-F09B0EB0E31B}" type="presParOf" srcId="{50C93F85-4DCB-4844-8089-10960404E282}" destId="{7A872485-EFF1-421B-979C-4613B8BCC7C8}" srcOrd="1" destOrd="0" presId="urn:microsoft.com/office/officeart/2018/5/layout/IconCircleLabelList"/>
    <dgm:cxn modelId="{32ACE0BE-589A-4282-9C81-37F01C216A00}" type="presParOf" srcId="{50C93F85-4DCB-4844-8089-10960404E282}" destId="{5A115675-264A-48B1-9E77-5F75DEFE67E9}" srcOrd="2" destOrd="0" presId="urn:microsoft.com/office/officeart/2018/5/layout/IconCircleLabelList"/>
    <dgm:cxn modelId="{7E36A343-F916-409F-B699-FD06EF6DCCF2}" type="presParOf" srcId="{50C93F85-4DCB-4844-8089-10960404E282}" destId="{6F3633D8-4DA9-4820-AE26-06C361687D81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9B834F-6E40-4D33-9B6B-03189CA57F16}">
      <dsp:nvSpPr>
        <dsp:cNvPr id="0" name=""/>
        <dsp:cNvSpPr/>
      </dsp:nvSpPr>
      <dsp:spPr>
        <a:xfrm>
          <a:off x="3609" y="1456483"/>
          <a:ext cx="1153420" cy="73242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A54F405-5732-4019-A7CD-BC182E13F6ED}">
      <dsp:nvSpPr>
        <dsp:cNvPr id="0" name=""/>
        <dsp:cNvSpPr/>
      </dsp:nvSpPr>
      <dsp:spPr>
        <a:xfrm>
          <a:off x="131766" y="1578232"/>
          <a:ext cx="1153420" cy="73242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100" kern="1200">
              <a:ea typeface="+mn-ea"/>
              <a:cs typeface="+mn-cs"/>
            </a:rPr>
            <a:t>Memorie</a:t>
          </a:r>
          <a:endParaRPr lang="en-US" sz="1100" kern="1200">
            <a:ea typeface="+mn-ea"/>
            <a:cs typeface="+mn-cs"/>
          </a:endParaRPr>
        </a:p>
      </dsp:txBody>
      <dsp:txXfrm>
        <a:off x="153218" y="1599684"/>
        <a:ext cx="1110516" cy="689518"/>
      </dsp:txXfrm>
    </dsp:sp>
    <dsp:sp modelId="{2D22E9BC-F3BC-4AE3-A434-75F34E05AB8E}">
      <dsp:nvSpPr>
        <dsp:cNvPr id="0" name=""/>
        <dsp:cNvSpPr/>
      </dsp:nvSpPr>
      <dsp:spPr>
        <a:xfrm>
          <a:off x="1413345" y="1456483"/>
          <a:ext cx="1153420" cy="73242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6F93DE-FB7F-4777-9A48-C8F8B902D2E8}">
      <dsp:nvSpPr>
        <dsp:cNvPr id="0" name=""/>
        <dsp:cNvSpPr/>
      </dsp:nvSpPr>
      <dsp:spPr>
        <a:xfrm>
          <a:off x="1541503" y="1578232"/>
          <a:ext cx="1153420" cy="73242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100" kern="1200">
              <a:ea typeface="+mn-ea"/>
              <a:cs typeface="+mn-cs"/>
            </a:rPr>
            <a:t>Caricamento del programma</a:t>
          </a:r>
          <a:endParaRPr lang="en-US" sz="1100" kern="1200">
            <a:ea typeface="+mn-ea"/>
            <a:cs typeface="+mn-cs"/>
          </a:endParaRPr>
        </a:p>
      </dsp:txBody>
      <dsp:txXfrm>
        <a:off x="1562955" y="1599684"/>
        <a:ext cx="1110516" cy="689518"/>
      </dsp:txXfrm>
    </dsp:sp>
    <dsp:sp modelId="{DFC6AA25-4BA3-4E6A-BE74-0C88D4BE4353}">
      <dsp:nvSpPr>
        <dsp:cNvPr id="0" name=""/>
        <dsp:cNvSpPr/>
      </dsp:nvSpPr>
      <dsp:spPr>
        <a:xfrm>
          <a:off x="2823081" y="1456483"/>
          <a:ext cx="1153420" cy="73242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7BEE15F-0074-4EA4-AA32-6EAA67D41C8F}">
      <dsp:nvSpPr>
        <dsp:cNvPr id="0" name=""/>
        <dsp:cNvSpPr/>
      </dsp:nvSpPr>
      <dsp:spPr>
        <a:xfrm>
          <a:off x="2951239" y="1578232"/>
          <a:ext cx="1153420" cy="73242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100" kern="1200">
              <a:ea typeface="+mn-ea"/>
              <a:cs typeface="+mn-cs"/>
            </a:rPr>
            <a:t>Rilocazione statica e dinamica</a:t>
          </a:r>
          <a:endParaRPr lang="en-US" sz="1100" kern="1200">
            <a:ea typeface="+mn-ea"/>
            <a:cs typeface="+mn-cs"/>
          </a:endParaRPr>
        </a:p>
      </dsp:txBody>
      <dsp:txXfrm>
        <a:off x="2972691" y="1599684"/>
        <a:ext cx="1110516" cy="689518"/>
      </dsp:txXfrm>
    </dsp:sp>
    <dsp:sp modelId="{0F6CE288-59E3-4873-A203-39A7CAB4D391}">
      <dsp:nvSpPr>
        <dsp:cNvPr id="0" name=""/>
        <dsp:cNvSpPr/>
      </dsp:nvSpPr>
      <dsp:spPr>
        <a:xfrm>
          <a:off x="4232817" y="1456483"/>
          <a:ext cx="1153420" cy="73242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846831-662A-4BB1-BD53-AC3D57003F53}">
      <dsp:nvSpPr>
        <dsp:cNvPr id="0" name=""/>
        <dsp:cNvSpPr/>
      </dsp:nvSpPr>
      <dsp:spPr>
        <a:xfrm>
          <a:off x="4360975" y="1578232"/>
          <a:ext cx="1153420" cy="73242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100" kern="1200">
              <a:ea typeface="+mn-ea"/>
              <a:cs typeface="+mn-cs"/>
            </a:rPr>
            <a:t>Binding e linking</a:t>
          </a:r>
          <a:endParaRPr lang="en-US" sz="1100" kern="1200">
            <a:ea typeface="+mn-ea"/>
            <a:cs typeface="+mn-cs"/>
          </a:endParaRPr>
        </a:p>
      </dsp:txBody>
      <dsp:txXfrm>
        <a:off x="4382427" y="1599684"/>
        <a:ext cx="1110516" cy="689518"/>
      </dsp:txXfrm>
    </dsp:sp>
    <dsp:sp modelId="{D67A6212-DBD8-4FBD-A9DD-78CDAA486441}">
      <dsp:nvSpPr>
        <dsp:cNvPr id="0" name=""/>
        <dsp:cNvSpPr/>
      </dsp:nvSpPr>
      <dsp:spPr>
        <a:xfrm>
          <a:off x="5642553" y="1456483"/>
          <a:ext cx="1153420" cy="73242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DEC1ABB-F8B5-49BA-874A-024650333159}">
      <dsp:nvSpPr>
        <dsp:cNvPr id="0" name=""/>
        <dsp:cNvSpPr/>
      </dsp:nvSpPr>
      <dsp:spPr>
        <a:xfrm>
          <a:off x="5770711" y="1578232"/>
          <a:ext cx="1153420" cy="73242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100" kern="1200" dirty="0">
              <a:latin typeface="Bierstadt"/>
              <a:ea typeface="+mn-ea"/>
              <a:cs typeface="+mn-cs"/>
            </a:rPr>
            <a:t>Loading</a:t>
          </a:r>
        </a:p>
      </dsp:txBody>
      <dsp:txXfrm>
        <a:off x="5792163" y="1599684"/>
        <a:ext cx="1110516" cy="689518"/>
      </dsp:txXfrm>
    </dsp:sp>
    <dsp:sp modelId="{A29559A0-CBAA-496E-8287-DCE0B101CB43}">
      <dsp:nvSpPr>
        <dsp:cNvPr id="0" name=""/>
        <dsp:cNvSpPr/>
      </dsp:nvSpPr>
      <dsp:spPr>
        <a:xfrm>
          <a:off x="7052290" y="1456483"/>
          <a:ext cx="1153420" cy="73242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4B2A9C5-38E9-44C6-BDBA-9C2EDD82A4BE}">
      <dsp:nvSpPr>
        <dsp:cNvPr id="0" name=""/>
        <dsp:cNvSpPr/>
      </dsp:nvSpPr>
      <dsp:spPr>
        <a:xfrm>
          <a:off x="7180447" y="1578232"/>
          <a:ext cx="1153420" cy="73242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100" kern="1200" dirty="0">
              <a:latin typeface="Bierstadt"/>
              <a:ea typeface="+mn-ea"/>
              <a:cs typeface="+mn-cs"/>
            </a:rPr>
            <a:t>Utilizzo della memoria</a:t>
          </a:r>
        </a:p>
      </dsp:txBody>
      <dsp:txXfrm>
        <a:off x="7201899" y="1599684"/>
        <a:ext cx="1110516" cy="689518"/>
      </dsp:txXfrm>
    </dsp:sp>
    <dsp:sp modelId="{7312660F-D5B0-4880-A776-66A13C9D4DB2}">
      <dsp:nvSpPr>
        <dsp:cNvPr id="0" name=""/>
        <dsp:cNvSpPr/>
      </dsp:nvSpPr>
      <dsp:spPr>
        <a:xfrm>
          <a:off x="8462026" y="1456483"/>
          <a:ext cx="1153420" cy="73242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C51C491-1885-4D90-9F36-5352321D6F30}">
      <dsp:nvSpPr>
        <dsp:cNvPr id="0" name=""/>
        <dsp:cNvSpPr/>
      </dsp:nvSpPr>
      <dsp:spPr>
        <a:xfrm>
          <a:off x="8590184" y="1578232"/>
          <a:ext cx="1153420" cy="73242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100" kern="1200" dirty="0">
              <a:latin typeface="Bierstadt"/>
              <a:ea typeface="+mn-ea"/>
              <a:cs typeface="+mn-cs"/>
            </a:rPr>
            <a:t>Tecniche di allocazione</a:t>
          </a:r>
        </a:p>
      </dsp:txBody>
      <dsp:txXfrm>
        <a:off x="8611636" y="1599684"/>
        <a:ext cx="1110516" cy="689518"/>
      </dsp:txXfrm>
    </dsp:sp>
    <dsp:sp modelId="{D8CAC00D-364A-43A2-86A3-B8B9C95F318D}">
      <dsp:nvSpPr>
        <dsp:cNvPr id="0" name=""/>
        <dsp:cNvSpPr/>
      </dsp:nvSpPr>
      <dsp:spPr>
        <a:xfrm>
          <a:off x="9871762" y="1456483"/>
          <a:ext cx="1153420" cy="73242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1B346D-4966-4C02-A934-AB04A3508D39}">
      <dsp:nvSpPr>
        <dsp:cNvPr id="0" name=""/>
        <dsp:cNvSpPr/>
      </dsp:nvSpPr>
      <dsp:spPr>
        <a:xfrm>
          <a:off x="9999920" y="1578232"/>
          <a:ext cx="1153420" cy="73242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100" kern="1200" dirty="0">
              <a:latin typeface="Bierstadt"/>
              <a:ea typeface="+mn-ea"/>
              <a:cs typeface="+mn-cs"/>
            </a:rPr>
            <a:t>partizionamento</a:t>
          </a:r>
        </a:p>
      </dsp:txBody>
      <dsp:txXfrm>
        <a:off x="10021372" y="1599684"/>
        <a:ext cx="1110516" cy="68951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A87278-E514-41DC-9A0B-BDCC4D82824B}">
      <dsp:nvSpPr>
        <dsp:cNvPr id="0" name=""/>
        <dsp:cNvSpPr/>
      </dsp:nvSpPr>
      <dsp:spPr>
        <a:xfrm>
          <a:off x="541278" y="198980"/>
          <a:ext cx="632812" cy="63281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1F9401-3AF3-417B-B8A2-61602464A67B}">
      <dsp:nvSpPr>
        <dsp:cNvPr id="0" name=""/>
        <dsp:cNvSpPr/>
      </dsp:nvSpPr>
      <dsp:spPr>
        <a:xfrm>
          <a:off x="154559" y="1045893"/>
          <a:ext cx="1406250" cy="56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i="1" kern="1200"/>
            <a:t>Memoria RAM</a:t>
          </a:r>
          <a:endParaRPr lang="en-US" sz="1800" kern="1200"/>
        </a:p>
      </dsp:txBody>
      <dsp:txXfrm>
        <a:off x="154559" y="1045893"/>
        <a:ext cx="1406250" cy="562500"/>
      </dsp:txXfrm>
    </dsp:sp>
    <dsp:sp modelId="{68DEED7E-88BB-4DA2-9202-91B015361F6D}">
      <dsp:nvSpPr>
        <dsp:cNvPr id="0" name=""/>
        <dsp:cNvSpPr/>
      </dsp:nvSpPr>
      <dsp:spPr>
        <a:xfrm>
          <a:off x="2193621" y="198980"/>
          <a:ext cx="632812" cy="63281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CAFA299-BCE9-46FF-B15E-D7AAEEE3A945}">
      <dsp:nvSpPr>
        <dsp:cNvPr id="0" name=""/>
        <dsp:cNvSpPr/>
      </dsp:nvSpPr>
      <dsp:spPr>
        <a:xfrm>
          <a:off x="1806903" y="1045893"/>
          <a:ext cx="1406250" cy="56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i="1" kern="1200"/>
            <a:t>Disco</a:t>
          </a:r>
          <a:endParaRPr lang="en-US" sz="1800" kern="1200"/>
        </a:p>
      </dsp:txBody>
      <dsp:txXfrm>
        <a:off x="1806903" y="1045893"/>
        <a:ext cx="1406250" cy="562500"/>
      </dsp:txXfrm>
    </dsp:sp>
    <dsp:sp modelId="{1C70FCDB-D2BC-45EF-BD2F-42CDF32395F7}">
      <dsp:nvSpPr>
        <dsp:cNvPr id="0" name=""/>
        <dsp:cNvSpPr/>
      </dsp:nvSpPr>
      <dsp:spPr>
        <a:xfrm>
          <a:off x="3845965" y="198980"/>
          <a:ext cx="632812" cy="63281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A86B1A-8FB8-424E-85C9-B787B8140DC3}">
      <dsp:nvSpPr>
        <dsp:cNvPr id="0" name=""/>
        <dsp:cNvSpPr/>
      </dsp:nvSpPr>
      <dsp:spPr>
        <a:xfrm>
          <a:off x="3459246" y="1045893"/>
          <a:ext cx="1406250" cy="56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i="1" kern="1200"/>
            <a:t>Cache</a:t>
          </a:r>
          <a:endParaRPr lang="en-US" sz="1800" kern="1200"/>
        </a:p>
      </dsp:txBody>
      <dsp:txXfrm>
        <a:off x="3459246" y="1045893"/>
        <a:ext cx="1406250" cy="562500"/>
      </dsp:txXfrm>
    </dsp:sp>
    <dsp:sp modelId="{9D6051F7-5607-4B2E-9FD0-649B783C206F}">
      <dsp:nvSpPr>
        <dsp:cNvPr id="0" name=""/>
        <dsp:cNvSpPr/>
      </dsp:nvSpPr>
      <dsp:spPr>
        <a:xfrm>
          <a:off x="1367449" y="1959956"/>
          <a:ext cx="632812" cy="63281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4AD3B5-7174-4954-912C-113ADDF16296}">
      <dsp:nvSpPr>
        <dsp:cNvPr id="0" name=""/>
        <dsp:cNvSpPr/>
      </dsp:nvSpPr>
      <dsp:spPr>
        <a:xfrm>
          <a:off x="980731" y="2806869"/>
          <a:ext cx="1406250" cy="56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i="1" kern="1200"/>
            <a:t>Registri</a:t>
          </a:r>
          <a:endParaRPr lang="en-US" sz="1800" kern="1200"/>
        </a:p>
      </dsp:txBody>
      <dsp:txXfrm>
        <a:off x="980731" y="2806869"/>
        <a:ext cx="1406250" cy="562500"/>
      </dsp:txXfrm>
    </dsp:sp>
    <dsp:sp modelId="{1C7F31D5-6AB1-4F56-8A27-6B5D97FBCCCB}">
      <dsp:nvSpPr>
        <dsp:cNvPr id="0" name=""/>
        <dsp:cNvSpPr/>
      </dsp:nvSpPr>
      <dsp:spPr>
        <a:xfrm>
          <a:off x="3019793" y="1959956"/>
          <a:ext cx="632812" cy="632812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01E1B4E-5F94-43FB-A02F-679CF5BF2C92}">
      <dsp:nvSpPr>
        <dsp:cNvPr id="0" name=""/>
        <dsp:cNvSpPr/>
      </dsp:nvSpPr>
      <dsp:spPr>
        <a:xfrm>
          <a:off x="2633074" y="2806869"/>
          <a:ext cx="1406250" cy="56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i="1" kern="1200"/>
            <a:t>Nastro</a:t>
          </a:r>
          <a:endParaRPr lang="en-US" sz="1800" kern="1200"/>
        </a:p>
      </dsp:txBody>
      <dsp:txXfrm>
        <a:off x="2633074" y="2806869"/>
        <a:ext cx="1406250" cy="5625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9212CB-A9B2-4EDB-B24A-09F00907BD18}">
      <dsp:nvSpPr>
        <dsp:cNvPr id="0" name=""/>
        <dsp:cNvSpPr/>
      </dsp:nvSpPr>
      <dsp:spPr>
        <a:xfrm>
          <a:off x="599159" y="1113335"/>
          <a:ext cx="1852875" cy="1852875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18CF06E-38A9-4425-B3B7-A1BDA6BAAAC6}">
      <dsp:nvSpPr>
        <dsp:cNvPr id="0" name=""/>
        <dsp:cNvSpPr/>
      </dsp:nvSpPr>
      <dsp:spPr>
        <a:xfrm>
          <a:off x="994034" y="1508210"/>
          <a:ext cx="1063125" cy="106312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2D21901-C7BC-4DB5-B39C-52C8B1823BFE}">
      <dsp:nvSpPr>
        <dsp:cNvPr id="0" name=""/>
        <dsp:cNvSpPr/>
      </dsp:nvSpPr>
      <dsp:spPr>
        <a:xfrm>
          <a:off x="6846" y="3543336"/>
          <a:ext cx="3037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890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it-IT" sz="2900" kern="1200"/>
            <a:t>Coda di entrata </a:t>
          </a:r>
          <a:endParaRPr lang="en-US" sz="2900" kern="1200"/>
        </a:p>
      </dsp:txBody>
      <dsp:txXfrm>
        <a:off x="6846" y="3543336"/>
        <a:ext cx="3037500" cy="720000"/>
      </dsp:txXfrm>
    </dsp:sp>
    <dsp:sp modelId="{A2E3162E-1E9E-476E-AF30-CFF3E75E3B25}">
      <dsp:nvSpPr>
        <dsp:cNvPr id="0" name=""/>
        <dsp:cNvSpPr/>
      </dsp:nvSpPr>
      <dsp:spPr>
        <a:xfrm>
          <a:off x="4168221" y="1113335"/>
          <a:ext cx="1852875" cy="1852875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A872485-EFF1-421B-979C-4613B8BCC7C8}">
      <dsp:nvSpPr>
        <dsp:cNvPr id="0" name=""/>
        <dsp:cNvSpPr/>
      </dsp:nvSpPr>
      <dsp:spPr>
        <a:xfrm>
          <a:off x="4563096" y="1508210"/>
          <a:ext cx="1063125" cy="106312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F3633D8-4DA9-4820-AE26-06C361687D81}">
      <dsp:nvSpPr>
        <dsp:cNvPr id="0" name=""/>
        <dsp:cNvSpPr/>
      </dsp:nvSpPr>
      <dsp:spPr>
        <a:xfrm>
          <a:off x="3575909" y="3543336"/>
          <a:ext cx="3037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890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it-IT" sz="2900" kern="1200"/>
            <a:t>Processi pronti</a:t>
          </a:r>
          <a:endParaRPr lang="en-US" sz="2900" kern="1200"/>
        </a:p>
      </dsp:txBody>
      <dsp:txXfrm>
        <a:off x="3575909" y="3543336"/>
        <a:ext cx="30375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C32924C4-2E78-4F24-A1AB-B3D1A0ECEC8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E2F0999F-32DC-466E-81F5-C4F0E0DA273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667731-CB6E-4D20-A52C-F16264025886}" type="datetimeFigureOut">
              <a:rPr lang="it-IT" smtClean="0"/>
              <a:t>22/02/2026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B6D2DD47-E19A-4425-A618-D4A7D0BC607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566C8626-F94D-4A8A-A973-C10616EEC97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EA1B20-9184-4F20-AC58-3325A16BA76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6287771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 noProof="0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8F0A98-611F-4C09-BB46-AFE9EE9F6991}" type="datetimeFigureOut">
              <a:rPr lang="it-IT" noProof="0" smtClean="0"/>
              <a:t>22/02/2026</a:t>
            </a:fld>
            <a:endParaRPr lang="it-IT" noProof="0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 noProof="0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 noProof="0"/>
              <a:t>Fare clic per modificare lo stile del titolo</a:t>
            </a:r>
          </a:p>
          <a:p>
            <a:pPr lvl="1"/>
            <a:r>
              <a:rPr lang="it-IT" noProof="0"/>
              <a:t>Secondo livello</a:t>
            </a:r>
          </a:p>
          <a:p>
            <a:pPr lvl="2"/>
            <a:r>
              <a:rPr lang="it-IT" noProof="0"/>
              <a:t>Terzo livello</a:t>
            </a:r>
          </a:p>
          <a:p>
            <a:pPr lvl="3"/>
            <a:r>
              <a:rPr lang="it-IT" noProof="0"/>
              <a:t>Quarto livello</a:t>
            </a:r>
          </a:p>
          <a:p>
            <a:pPr lvl="4"/>
            <a:r>
              <a:rPr lang="it-IT" noProof="0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EFFE62-ED7B-4054-A37F-4A2F492ECA71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44393386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EFFE62-ED7B-4054-A37F-4A2F492ECA71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885366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EA67E988-5919-57BB-C7DE-D3EAD38A30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17870" y="6209925"/>
            <a:ext cx="11155680" cy="45719"/>
          </a:xfrm>
          <a:custGeom>
            <a:avLst/>
            <a:gdLst>
              <a:gd name="connsiteX0" fmla="*/ 0 w 8715708"/>
              <a:gd name="connsiteY0" fmla="*/ 0 h 45719"/>
              <a:gd name="connsiteX1" fmla="*/ 3694525 w 8715708"/>
              <a:gd name="connsiteY1" fmla="*/ 0 h 45719"/>
              <a:gd name="connsiteX2" fmla="*/ 5021183 w 8715708"/>
              <a:gd name="connsiteY2" fmla="*/ 0 h 45719"/>
              <a:gd name="connsiteX3" fmla="*/ 8715708 w 8715708"/>
              <a:gd name="connsiteY3" fmla="*/ 0 h 45719"/>
              <a:gd name="connsiteX4" fmla="*/ 8715708 w 8715708"/>
              <a:gd name="connsiteY4" fmla="*/ 45719 h 45719"/>
              <a:gd name="connsiteX5" fmla="*/ 5021183 w 8715708"/>
              <a:gd name="connsiteY5" fmla="*/ 45719 h 45719"/>
              <a:gd name="connsiteX6" fmla="*/ 3694525 w 8715708"/>
              <a:gd name="connsiteY6" fmla="*/ 45719 h 45719"/>
              <a:gd name="connsiteX7" fmla="*/ 0 w 8715708"/>
              <a:gd name="connsiteY7" fmla="*/ 45719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15708" h="45719">
                <a:moveTo>
                  <a:pt x="0" y="0"/>
                </a:moveTo>
                <a:lnTo>
                  <a:pt x="3694525" y="0"/>
                </a:lnTo>
                <a:lnTo>
                  <a:pt x="5021183" y="0"/>
                </a:lnTo>
                <a:lnTo>
                  <a:pt x="8715708" y="0"/>
                </a:lnTo>
                <a:lnTo>
                  <a:pt x="8715708" y="45719"/>
                </a:lnTo>
                <a:lnTo>
                  <a:pt x="5021183" y="45719"/>
                </a:lnTo>
                <a:lnTo>
                  <a:pt x="3694525" y="45719"/>
                </a:lnTo>
                <a:lnTo>
                  <a:pt x="0" y="4571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2327B2-BA4B-2C04-0751-5CB63D4AA4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208" y="978408"/>
            <a:ext cx="11155680" cy="3429000"/>
          </a:xfrm>
        </p:spPr>
        <p:txBody>
          <a:bodyPr anchor="t">
            <a:normAutofit/>
          </a:bodyPr>
          <a:lstStyle>
            <a:lvl1pPr algn="l">
              <a:defRPr sz="7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201176-DC7A-4C3D-3D8F-352526DA7B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1208" y="4480560"/>
            <a:ext cx="7104888" cy="1399032"/>
          </a:xfrm>
        </p:spPr>
        <p:txBody>
          <a:bodyPr anchor="b">
            <a:normAutofit/>
          </a:bodyPr>
          <a:lstStyle>
            <a:lvl1pPr marL="0" indent="0" algn="l">
              <a:buNone/>
              <a:defRPr sz="2200" i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7DC221-9A2E-7459-102F-C3CFB27CC3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2/22/2026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020671-6F7D-3A03-EEC1-661A87F96F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453D3A-E0F9-8386-2A6C-96671FBB1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4323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36771-E72D-FAD8-771E-3E196DD2E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B5BB827-257D-60D9-792F-E695900429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E5D2E7-C856-F78A-E88C-375474982A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2/22/2026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DAB289-9591-51C9-9E3C-B6F2ACC6A6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FE037C-790D-7442-8E43-D2740B395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01722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2635151-A38B-3766-6A32-FF1DF7687D9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659368" y="978408"/>
            <a:ext cx="2551176" cy="536752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D132D1-640C-FB9A-AD6F-D845738349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21208" y="978408"/>
            <a:ext cx="8010144" cy="536752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55F80A-4BA7-8ED8-9A62-B921942726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2/22/2026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E38113-D55A-A1A0-D1FE-53C95860F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919DDB-F89D-4B2D-21A2-82AF1D1023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‹N›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2572D8-D485-1DB1-34B1-C35C61C89940}"/>
              </a:ext>
            </a:extLst>
          </p:cNvPr>
          <p:cNvSpPr/>
          <p:nvPr/>
        </p:nvSpPr>
        <p:spPr>
          <a:xfrm rot="5400000">
            <a:off x="8936623" y="3585018"/>
            <a:ext cx="5325734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139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26D03-149A-DAB3-4B2A-E9B74F2E2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C1E73D-41A7-9934-0990-9208B95232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BB2A3F-E719-673C-5D56-F663712D0E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2/22/2026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AE594A-52F5-D85E-343C-ADFEE3C72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7D5C9C-B2E2-FC26-E459-9E880EF97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8320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9D51F-B2D5-2804-4F7C-C99850FBD0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5020056" cy="4288536"/>
          </a:xfrm>
        </p:spPr>
        <p:txBody>
          <a:bodyPr anchor="t"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FE5516-03B6-C488-EB4A-68AE681EDF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1208" y="5266944"/>
            <a:ext cx="5020056" cy="1088136"/>
          </a:xfrm>
        </p:spPr>
        <p:txBody>
          <a:bodyPr anchor="b">
            <a:normAutofit/>
          </a:bodyPr>
          <a:lstStyle>
            <a:lvl1pPr marL="0" indent="0">
              <a:buNone/>
              <a:defRPr sz="2200" i="1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ECB4D7-49A7-D050-70B9-11A1E2D445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2/22/2026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9A913F-AD00-C1EE-B01A-8590671C0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4FC386-B2AF-6FAD-D053-E22D48CD7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‹N›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E1E1B67-3BFF-F04B-52F4-7E724FB3B24D}"/>
              </a:ext>
            </a:extLst>
          </p:cNvPr>
          <p:cNvSpPr/>
          <p:nvPr/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08361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E3B21-CF4D-1B01-0F4E-D32C1B218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B39FF2-6858-B514-B695-58442557D0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1208" y="2578608"/>
            <a:ext cx="5166360" cy="37673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A30130-974D-B91D-5B93-EC52AABDB5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19672" y="2578608"/>
            <a:ext cx="5166360" cy="37673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5BED99-6FD7-9C6B-1152-A6E42715B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2/22/2026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253AAC-5967-2565-A715-82D3505ABF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B51313-69FB-E016-3CC1-62CA476ED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5706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3DF9D-B849-CE37-97E4-AD37F8806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11164824" cy="121615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D4C626-4008-960A-E601-6AA9F4BB8D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1208" y="2340864"/>
            <a:ext cx="5166360" cy="658368"/>
          </a:xfrm>
        </p:spPr>
        <p:txBody>
          <a:bodyPr anchor="b"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6E8D6C-AC07-ED6B-2EA8-9C40A5AEA7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21208" y="3035808"/>
            <a:ext cx="5166360" cy="331012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52617E-C6D9-246B-E7B7-8159DF17C0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19672" y="2340864"/>
            <a:ext cx="5166360" cy="658368"/>
          </a:xfrm>
        </p:spPr>
        <p:txBody>
          <a:bodyPr anchor="b"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BC2094-7EBC-02C5-5AB5-233E63080A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19672" y="3035808"/>
            <a:ext cx="5166360" cy="331012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3010BD2-59B4-FD2E-3C5E-C83AE60039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2/22/2026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72B35C4-A654-7759-BDA0-94D9D1A21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55F4347-2EC0-CA6E-2637-8048456D7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2924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4716D-52F2-C7FB-83B1-2DA1AD375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6F4A371-AC27-6A28-32E6-74A28371BF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2/22/2026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55941A-A24E-885D-E894-0326F4C400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D5E5B4-971F-FF6A-1B07-A5C853705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8645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9F431F-E6DC-4137-3092-A30A0A362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2/22/2026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6AC814B-67B4-C70F-FA51-6205D5E2CB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EAA9C9-D895-DD20-1089-EA75EA428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9734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50562-884C-9053-70C1-3B72A0B4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5020056" cy="2459736"/>
          </a:xfrm>
        </p:spPr>
        <p:txBody>
          <a:bodyPr anchor="t">
            <a:no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18F509-68F0-39D5-1A8B-CE246715AE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9672" y="987424"/>
            <a:ext cx="5166360" cy="5358384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58E37C-27CE-3A84-FC74-BDCCD8A9A3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1208" y="3575304"/>
            <a:ext cx="5020056" cy="2770632"/>
          </a:xfrm>
        </p:spPr>
        <p:txBody>
          <a:bodyPr>
            <a:normAutofit/>
          </a:bodyPr>
          <a:lstStyle>
            <a:lvl1pPr marL="0" indent="0">
              <a:buNone/>
              <a:defRPr sz="220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A95F79-E23E-11D2-40BF-66ED340195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2/22/2026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57F7FC-06F3-3D89-5D1A-4EC4B1D735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54ACD5-6E0B-5713-DC9A-41E9D62AB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0672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B2D45-7CDB-D38C-2AAE-273F79767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5020056" cy="2459736"/>
          </a:xfrm>
        </p:spPr>
        <p:txBody>
          <a:bodyPr anchor="t">
            <a:no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CBF0855-1744-56E4-B115-3A3C5EA783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519672" y="987424"/>
            <a:ext cx="5166360" cy="535838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5E8A1D-28AE-4A19-BD96-401D4822A5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1208" y="3575304"/>
            <a:ext cx="5020056" cy="2770632"/>
          </a:xfrm>
        </p:spPr>
        <p:txBody>
          <a:bodyPr>
            <a:normAutofit/>
          </a:bodyPr>
          <a:lstStyle>
            <a:lvl1pPr marL="0" indent="0">
              <a:buNone/>
              <a:defRPr sz="220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327DDB-CE95-4C89-DFC5-7DDBFC24E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2/22/2026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22C835-F3B5-943C-FFC4-D5BA9666A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709891-6E3C-ADED-01DD-15FCED37A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1289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31A28D7-6581-4956-AAE3-9104804DF5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11155680" cy="14630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CFCCA4-57A4-08A1-FC45-D2BBA66FAB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1208" y="2578608"/>
            <a:ext cx="11155680" cy="37673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FAA0F4-2442-8D45-3C3D-1B8F55C868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21208" y="641908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E80C50CD-E178-4744-9B35-B2F624D6C5E9}" type="datetimeFigureOut">
              <a:rPr lang="en-US" smtClean="0"/>
              <a:pPr/>
              <a:t>2/22/2026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03785E-FB42-1D54-92AC-D0A61A8FAB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21208" y="10058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C9CF34-1274-DB45-4809-90E5D244A9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57432" y="6419088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148CC95F-0247-41B6-91CF-DC97C76A7088}" type="slidenum">
              <a:rPr lang="en-US" smtClean="0"/>
              <a:pPr/>
              <a:t>‹N›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5487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79" r:id="rId6"/>
    <p:sldLayoutId id="2147483675" r:id="rId7"/>
    <p:sldLayoutId id="2147483676" r:id="rId8"/>
    <p:sldLayoutId id="2147483677" r:id="rId9"/>
    <p:sldLayoutId id="2147483678" r:id="rId10"/>
    <p:sldLayoutId id="2147483680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E20BB609-EF92-42DB-836C-0699A590B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 descr="Arte tridimensionale con onde">
            <a:extLst>
              <a:ext uri="{FF2B5EF4-FFF2-40B4-BE49-F238E27FC236}">
                <a16:creationId xmlns:a16="http://schemas.microsoft.com/office/drawing/2014/main" id="{162C6B45-CE2F-0EFE-B54E-64EEBF18BD7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3141" r="-1" b="14260"/>
          <a:stretch>
            <a:fillRect/>
          </a:stretch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508F7DC-CA28-4ACE-AF79-D7E98ED1BF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89239" y="-389238"/>
            <a:ext cx="6858000" cy="7636476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AB20218-A500-457C-B65C-F3D198B1F7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1524" y="0"/>
            <a:ext cx="12188952" cy="3652125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517870" y="978408"/>
            <a:ext cx="8686796" cy="2334247"/>
          </a:xfrm>
        </p:spPr>
        <p:txBody>
          <a:bodyPr rtlCol="0" anchor="t">
            <a:normAutofit/>
          </a:bodyPr>
          <a:lstStyle/>
          <a:p>
            <a:r>
              <a:rPr lang="it-IT">
                <a:solidFill>
                  <a:srgbClr val="FFFFFF"/>
                </a:solidFill>
              </a:rPr>
              <a:t>La gestione delle memorie</a:t>
            </a:r>
            <a:endParaRPr lang="it-IT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517870" y="3552826"/>
            <a:ext cx="8720710" cy="2653653"/>
          </a:xfrm>
        </p:spPr>
        <p:txBody>
          <a:bodyPr rtlCol="0" anchor="t">
            <a:normAutofit/>
          </a:bodyPr>
          <a:lstStyle/>
          <a:p>
            <a:r>
              <a:rPr lang="it-IT">
                <a:solidFill>
                  <a:srgbClr val="FFFFFF"/>
                </a:solidFill>
              </a:rPr>
              <a:t>Ricchiuto Cristian 3i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2C335F7-F61C-4EB4-80F2-4B1438FE6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8686800" cy="14927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2234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18A55F6-BBA2-2F68-EA7B-8DFF50BCA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it-IT">
                <a:solidFill>
                  <a:srgbClr val="000000"/>
                </a:solidFill>
                <a:latin typeface="Bierstadt"/>
              </a:rPr>
              <a:t>Tecniche di allocazione della memoria centrale</a:t>
            </a:r>
          </a:p>
          <a:p>
            <a:endParaRPr lang="it-IT" dirty="0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B799E807-1539-D39E-F77C-C138F6AACF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Monoprogrammato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80F7195B-9AC9-86BC-350E-7024B6BCCEE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it-IT"/>
              <a:t>Allocazione contigua:</a:t>
            </a:r>
          </a:p>
          <a:p>
            <a:pPr marL="0" indent="0">
              <a:buNone/>
            </a:pPr>
            <a:r>
              <a:rPr lang="it-IT"/>
              <a:t>    - a partizione singola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DE1C5C77-DBAC-F0E8-DEDA-75C9B1F634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it-IT" dirty="0" err="1"/>
              <a:t>Multiprogrammato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4CE0756B-47C0-2A53-75CC-5B54FB9A4829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it-IT">
                <a:solidFill>
                  <a:srgbClr val="000000"/>
                </a:solidFill>
                <a:latin typeface="Bierstadt"/>
              </a:rPr>
              <a:t>Allocazione contigua:</a:t>
            </a:r>
            <a:endParaRPr lang="it-IT" dirty="0">
              <a:solidFill>
                <a:srgbClr val="000000"/>
              </a:solidFill>
              <a:latin typeface="Bierstadt"/>
            </a:endParaRPr>
          </a:p>
          <a:p>
            <a:pPr marL="0" indent="0">
              <a:buNone/>
            </a:pPr>
            <a:r>
              <a:rPr lang="it-IT">
                <a:solidFill>
                  <a:srgbClr val="000000"/>
                </a:solidFill>
                <a:latin typeface="Bierstadt"/>
              </a:rPr>
              <a:t>     -  partizioni fisse</a:t>
            </a:r>
          </a:p>
          <a:p>
            <a:pPr marL="0" indent="0">
              <a:buNone/>
            </a:pPr>
            <a:r>
              <a:rPr lang="it-IT">
                <a:solidFill>
                  <a:srgbClr val="000000"/>
                </a:solidFill>
                <a:latin typeface="Bierstadt"/>
              </a:rPr>
              <a:t>     -  partizioni dinamiche</a:t>
            </a:r>
          </a:p>
          <a:p>
            <a:r>
              <a:rPr lang="it-IT">
                <a:solidFill>
                  <a:srgbClr val="000000"/>
                </a:solidFill>
                <a:latin typeface="Bierstadt"/>
              </a:rPr>
              <a:t>Allocazione non contigua:</a:t>
            </a:r>
          </a:p>
          <a:p>
            <a:pPr marL="0" indent="0">
              <a:buNone/>
            </a:pPr>
            <a:r>
              <a:rPr lang="it-IT">
                <a:solidFill>
                  <a:srgbClr val="000000"/>
                </a:solidFill>
                <a:latin typeface="Bierstadt"/>
              </a:rPr>
              <a:t>      - paginazione</a:t>
            </a:r>
          </a:p>
          <a:p>
            <a:pPr marL="0" indent="0">
              <a:buNone/>
            </a:pPr>
            <a:r>
              <a:rPr lang="it-IT">
                <a:solidFill>
                  <a:srgbClr val="000000"/>
                </a:solidFill>
                <a:latin typeface="Bierstadt"/>
              </a:rPr>
              <a:t>      -  segmentazione</a:t>
            </a:r>
            <a:endParaRPr lang="it-IT"/>
          </a:p>
          <a:p>
            <a:pPr marL="0" indent="0">
              <a:buNone/>
            </a:pPr>
            <a:r>
              <a:rPr lang="it-IT" dirty="0">
                <a:solidFill>
                  <a:srgbClr val="000000"/>
                </a:solidFill>
                <a:latin typeface="Bierstadt"/>
              </a:rPr>
              <a:t>      - segmentazione ed paginazione 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346916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EE42DCE-4A4F-44C4-84E5-261B3BEEF1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6B58319-91D9-4D84-57C9-0B9A913883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6281928" cy="1463040"/>
          </a:xfrm>
        </p:spPr>
        <p:txBody>
          <a:bodyPr>
            <a:normAutofit/>
          </a:bodyPr>
          <a:lstStyle/>
          <a:p>
            <a:r>
              <a:rPr lang="it-IT"/>
              <a:t>Partizionamento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87F59F2-5FBC-40CD-AD35-376AECE49E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6281928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20BD100-CA2C-0478-AD1D-388125A15B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208" y="2578608"/>
            <a:ext cx="6281928" cy="3767328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00000"/>
              </a:lnSpc>
            </a:pPr>
            <a:r>
              <a:rPr lang="it-IT"/>
              <a:t>Processo          partizione</a:t>
            </a:r>
            <a:endParaRPr lang="it-IT" dirty="0"/>
          </a:p>
          <a:p>
            <a:pPr>
              <a:lnSpc>
                <a:spcPct val="100000"/>
              </a:lnSpc>
            </a:pPr>
            <a:r>
              <a:rPr lang="it-IT" dirty="0"/>
              <a:t>La prima al siste</a:t>
            </a:r>
            <a:r>
              <a:rPr lang="it-IT"/>
              <a:t>ma operativo</a:t>
            </a:r>
          </a:p>
          <a:p>
            <a:pPr>
              <a:lnSpc>
                <a:spcPct val="100000"/>
              </a:lnSpc>
            </a:pPr>
            <a:r>
              <a:rPr lang="it-IT"/>
              <a:t>Dimensioni della partizione: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it-IT"/>
              <a:t>     -  Se Troppo piccole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it-IT"/>
              <a:t>               frammentazione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it-IT" dirty="0"/>
              <a:t>     - </a:t>
            </a:r>
            <a:r>
              <a:rPr lang="it-IT"/>
              <a:t>Se Troppo</a:t>
            </a:r>
            <a:r>
              <a:rPr lang="it-IT" dirty="0"/>
              <a:t> grandi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it-IT"/>
              <a:t>                spreco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it-IT"/>
              <a:t>                swapping</a:t>
            </a:r>
          </a:p>
          <a:p>
            <a:pPr>
              <a:lnSpc>
                <a:spcPct val="100000"/>
              </a:lnSpc>
            </a:pPr>
            <a:r>
              <a:rPr lang="it-IT"/>
              <a:t>Schema a partizione fissa/variabile</a:t>
            </a:r>
          </a:p>
        </p:txBody>
      </p:sp>
      <p:pic>
        <p:nvPicPr>
          <p:cNvPr id="8" name="Graphic 7" descr="Gerarchia">
            <a:extLst>
              <a:ext uri="{FF2B5EF4-FFF2-40B4-BE49-F238E27FC236}">
                <a16:creationId xmlns:a16="http://schemas.microsoft.com/office/drawing/2014/main" id="{04B0339B-8303-7A89-4EE6-5D24F10C75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7668" y="1994644"/>
            <a:ext cx="4356461" cy="4356461"/>
          </a:xfrm>
          <a:prstGeom prst="rect">
            <a:avLst/>
          </a:prstGeom>
        </p:spPr>
      </p:pic>
      <p:cxnSp>
        <p:nvCxnSpPr>
          <p:cNvPr id="4" name="Connettore 2 3">
            <a:extLst>
              <a:ext uri="{FF2B5EF4-FFF2-40B4-BE49-F238E27FC236}">
                <a16:creationId xmlns:a16="http://schemas.microsoft.com/office/drawing/2014/main" id="{AC3E1593-1592-A975-61C4-5D3FAD8AFE18}"/>
              </a:ext>
            </a:extLst>
          </p:cNvPr>
          <p:cNvCxnSpPr/>
          <p:nvPr/>
        </p:nvCxnSpPr>
        <p:spPr>
          <a:xfrm>
            <a:off x="1852258" y="2742464"/>
            <a:ext cx="328248" cy="58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31222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7">
            <a:extLst>
              <a:ext uri="{FF2B5EF4-FFF2-40B4-BE49-F238E27FC236}">
                <a16:creationId xmlns:a16="http://schemas.microsoft.com/office/drawing/2014/main" id="{E73AF435-44C8-C44B-9352-ACFA393E2F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8060A61-3E51-5C64-3A6A-6DE27950B2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93826" y="978407"/>
            <a:ext cx="8180339" cy="3296703"/>
          </a:xfrm>
        </p:spPr>
        <p:txBody>
          <a:bodyPr anchor="t">
            <a:normAutofit/>
          </a:bodyPr>
          <a:lstStyle/>
          <a:p>
            <a:r>
              <a:rPr lang="it-IT" sz="6600"/>
              <a:t>Grazie per l'attenzione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7CB681DF-E011-CEB3-6CFA-D75F4D0593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93008" y="4469641"/>
            <a:ext cx="8092765" cy="1376976"/>
          </a:xfrm>
        </p:spPr>
        <p:txBody>
          <a:bodyPr anchor="b">
            <a:normAutofit/>
          </a:bodyPr>
          <a:lstStyle/>
          <a:p>
            <a:r>
              <a:rPr lang="it-IT"/>
              <a:t>Ricchiuto Cristian 3i</a:t>
            </a:r>
          </a:p>
        </p:txBody>
      </p:sp>
      <p:sp>
        <p:nvSpPr>
          <p:cNvPr id="27" name="Rectangle 9">
            <a:extLst>
              <a:ext uri="{FF2B5EF4-FFF2-40B4-BE49-F238E27FC236}">
                <a16:creationId xmlns:a16="http://schemas.microsoft.com/office/drawing/2014/main" id="{9AD8A78E-AAB6-C125-6A57-5B031A873E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81401" y="508090"/>
            <a:ext cx="8075078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: Shape 11">
            <a:extLst>
              <a:ext uri="{FF2B5EF4-FFF2-40B4-BE49-F238E27FC236}">
                <a16:creationId xmlns:a16="http://schemas.microsoft.com/office/drawing/2014/main" id="{BBFC5193-1606-67C6-6571-CC04CF2343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81400" y="6209925"/>
            <a:ext cx="8101950" cy="45719"/>
          </a:xfrm>
          <a:custGeom>
            <a:avLst/>
            <a:gdLst>
              <a:gd name="connsiteX0" fmla="*/ 0 w 8715708"/>
              <a:gd name="connsiteY0" fmla="*/ 0 h 45719"/>
              <a:gd name="connsiteX1" fmla="*/ 3694525 w 8715708"/>
              <a:gd name="connsiteY1" fmla="*/ 0 h 45719"/>
              <a:gd name="connsiteX2" fmla="*/ 5021183 w 8715708"/>
              <a:gd name="connsiteY2" fmla="*/ 0 h 45719"/>
              <a:gd name="connsiteX3" fmla="*/ 8715708 w 8715708"/>
              <a:gd name="connsiteY3" fmla="*/ 0 h 45719"/>
              <a:gd name="connsiteX4" fmla="*/ 8715708 w 8715708"/>
              <a:gd name="connsiteY4" fmla="*/ 45719 h 45719"/>
              <a:gd name="connsiteX5" fmla="*/ 5021183 w 8715708"/>
              <a:gd name="connsiteY5" fmla="*/ 45719 h 45719"/>
              <a:gd name="connsiteX6" fmla="*/ 3694525 w 8715708"/>
              <a:gd name="connsiteY6" fmla="*/ 45719 h 45719"/>
              <a:gd name="connsiteX7" fmla="*/ 0 w 8715708"/>
              <a:gd name="connsiteY7" fmla="*/ 45719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15708" h="45719">
                <a:moveTo>
                  <a:pt x="0" y="0"/>
                </a:moveTo>
                <a:lnTo>
                  <a:pt x="3694525" y="0"/>
                </a:lnTo>
                <a:lnTo>
                  <a:pt x="5021183" y="0"/>
                </a:lnTo>
                <a:lnTo>
                  <a:pt x="8715708" y="0"/>
                </a:lnTo>
                <a:lnTo>
                  <a:pt x="8715708" y="45719"/>
                </a:lnTo>
                <a:lnTo>
                  <a:pt x="5021183" y="45719"/>
                </a:lnTo>
                <a:lnTo>
                  <a:pt x="3694525" y="45719"/>
                </a:lnTo>
                <a:lnTo>
                  <a:pt x="0" y="4571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5041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5">
            <a:extLst>
              <a:ext uri="{FF2B5EF4-FFF2-40B4-BE49-F238E27FC236}">
                <a16:creationId xmlns:a16="http://schemas.microsoft.com/office/drawing/2014/main" id="{04213918-F1EB-4BCE-BE23-F5E9851EE0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BCFAFCE8-29E0-8828-7AAC-D756F98C3A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11155680" cy="1463040"/>
          </a:xfrm>
        </p:spPr>
        <p:txBody>
          <a:bodyPr>
            <a:normAutofit/>
          </a:bodyPr>
          <a:lstStyle/>
          <a:p>
            <a:r>
              <a:rPr lang="it-IT"/>
              <a:t>Sommario</a:t>
            </a:r>
          </a:p>
        </p:txBody>
      </p:sp>
      <p:sp>
        <p:nvSpPr>
          <p:cNvPr id="31" name="Rectangle 27">
            <a:extLst>
              <a:ext uri="{FF2B5EF4-FFF2-40B4-BE49-F238E27FC236}">
                <a16:creationId xmlns:a16="http://schemas.microsoft.com/office/drawing/2014/main" id="{2062E862-C7F7-4CA1-B929-D0B75F5E9F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5680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1" name="Segnaposto contenuto 2">
            <a:extLst>
              <a:ext uri="{FF2B5EF4-FFF2-40B4-BE49-F238E27FC236}">
                <a16:creationId xmlns:a16="http://schemas.microsoft.com/office/drawing/2014/main" id="{BE0668F1-A911-E7EA-9367-EB47DB5E577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28354320"/>
              </p:ext>
            </p:extLst>
          </p:nvPr>
        </p:nvGraphicFramePr>
        <p:xfrm>
          <a:off x="520700" y="2578100"/>
          <a:ext cx="11156950" cy="37671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341525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D032BE8-FF08-21E3-A65B-1C6D2F3EDD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90314"/>
            <a:ext cx="5020056" cy="1781081"/>
          </a:xfrm>
        </p:spPr>
        <p:txBody>
          <a:bodyPr/>
          <a:lstStyle/>
          <a:p>
            <a:r>
              <a:rPr lang="it-IT"/>
              <a:t>Memorie</a:t>
            </a:r>
          </a:p>
        </p:txBody>
      </p:sp>
      <p:pic>
        <p:nvPicPr>
          <p:cNvPr id="5" name="Segnaposto immagine 4" descr="Immagine che contiene testo&#10;&#10;Il contenuto generato dall&amp;#39;IA potrebbe non essere corretto.">
            <a:extLst>
              <a:ext uri="{FF2B5EF4-FFF2-40B4-BE49-F238E27FC236}">
                <a16:creationId xmlns:a16="http://schemas.microsoft.com/office/drawing/2014/main" id="{4C03CEE6-5047-0163-C47E-DF1C681ED0E4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18421" r="18421"/>
          <a:stretch/>
        </p:blipFill>
        <p:spPr>
          <a:prstGeom prst="rect">
            <a:avLst/>
          </a:prstGeom>
        </p:spPr>
      </p:pic>
      <p:graphicFrame>
        <p:nvGraphicFramePr>
          <p:cNvPr id="11" name="Segnaposto testo 3">
            <a:extLst>
              <a:ext uri="{FF2B5EF4-FFF2-40B4-BE49-F238E27FC236}">
                <a16:creationId xmlns:a16="http://schemas.microsoft.com/office/drawing/2014/main" id="{6F9BBC08-06D0-FFEE-7FA1-D2575ADB1F15}"/>
              </a:ext>
            </a:extLst>
          </p:cNvPr>
          <p:cNvGraphicFramePr/>
          <p:nvPr/>
        </p:nvGraphicFramePr>
        <p:xfrm>
          <a:off x="521208" y="2777586"/>
          <a:ext cx="5020056" cy="35683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7659968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A67E988-5919-57BB-C7DE-D3EAD38A30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6209925"/>
            <a:ext cx="11155680" cy="45719"/>
          </a:xfrm>
          <a:custGeom>
            <a:avLst/>
            <a:gdLst/>
            <a:ahLst/>
            <a:cxnLst/>
            <a:rect l="l" t="t" r="r" b="b"/>
            <a:pathLst>
              <a:path w="8715708" h="45719">
                <a:moveTo>
                  <a:pt x="0" y="0"/>
                </a:moveTo>
                <a:lnTo>
                  <a:pt x="3694525" y="0"/>
                </a:lnTo>
                <a:lnTo>
                  <a:pt x="5021183" y="0"/>
                </a:lnTo>
                <a:lnTo>
                  <a:pt x="8715708" y="0"/>
                </a:lnTo>
                <a:lnTo>
                  <a:pt x="8715708" y="45719"/>
                </a:lnTo>
                <a:lnTo>
                  <a:pt x="5021183" y="45719"/>
                </a:lnTo>
                <a:lnTo>
                  <a:pt x="3694525" y="45719"/>
                </a:lnTo>
                <a:lnTo>
                  <a:pt x="0" y="4571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E73AF435-44C8-C44B-9352-ACFA393E2F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FF22C2A4-6415-A341-48DA-2DE878156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7"/>
            <a:ext cx="4358503" cy="313794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lnSpc>
                <a:spcPct val="90000"/>
              </a:lnSpc>
            </a:pPr>
            <a:r>
              <a:rPr lang="en-US" sz="3300" dirty="0" err="1"/>
              <a:t>Caricamento</a:t>
            </a:r>
            <a:r>
              <a:rPr lang="en-US" sz="3300" dirty="0"/>
              <a:t> del </a:t>
            </a:r>
            <a:r>
              <a:rPr lang="en-US" sz="3300" dirty="0" err="1"/>
              <a:t>programma</a:t>
            </a:r>
            <a:br>
              <a:rPr lang="en-US" sz="3300"/>
            </a:br>
            <a:br>
              <a:rPr lang="en-US" sz="3300"/>
            </a:br>
            <a:r>
              <a:rPr lang="en-US" sz="3300" dirty="0" err="1"/>
              <a:t>Programmi</a:t>
            </a:r>
            <a:r>
              <a:rPr lang="en-US" sz="3300" dirty="0"/>
              <a:t> in memoria centrale:</a:t>
            </a:r>
            <a:br>
              <a:rPr lang="en-US" sz="3300"/>
            </a:br>
            <a:endParaRPr lang="en-US" sz="3300"/>
          </a:p>
          <a:p>
            <a:pPr>
              <a:lnSpc>
                <a:spcPct val="90000"/>
              </a:lnSpc>
            </a:pPr>
            <a:endParaRPr lang="en-US" sz="330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288058DF-7580-C88F-23F0-429412309B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2495" y="508090"/>
            <a:ext cx="4288568" cy="149279"/>
          </a:xfrm>
          <a:custGeom>
            <a:avLst/>
            <a:gdLst>
              <a:gd name="connsiteX0" fmla="*/ 0 w 6117427"/>
              <a:gd name="connsiteY0" fmla="*/ 0 h 149279"/>
              <a:gd name="connsiteX1" fmla="*/ 6117427 w 6117427"/>
              <a:gd name="connsiteY1" fmla="*/ 0 h 149279"/>
              <a:gd name="connsiteX2" fmla="*/ 6117427 w 6117427"/>
              <a:gd name="connsiteY2" fmla="*/ 149279 h 149279"/>
              <a:gd name="connsiteX3" fmla="*/ 0 w 6117427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17427" h="149279">
                <a:moveTo>
                  <a:pt x="0" y="0"/>
                </a:moveTo>
                <a:lnTo>
                  <a:pt x="6117427" y="0"/>
                </a:lnTo>
                <a:lnTo>
                  <a:pt x="6117427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43F82943-4565-9E0E-E9DB-5B7B417E67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1208" y="6207749"/>
            <a:ext cx="4307405" cy="45720"/>
          </a:xfrm>
          <a:custGeom>
            <a:avLst/>
            <a:gdLst>
              <a:gd name="connsiteX0" fmla="*/ 0 w 6144298"/>
              <a:gd name="connsiteY0" fmla="*/ 0 h 45720"/>
              <a:gd name="connsiteX1" fmla="*/ 5021183 w 6144298"/>
              <a:gd name="connsiteY1" fmla="*/ 0 h 45720"/>
              <a:gd name="connsiteX2" fmla="*/ 5021183 w 6144298"/>
              <a:gd name="connsiteY2" fmla="*/ 1 h 45720"/>
              <a:gd name="connsiteX3" fmla="*/ 6144298 w 6144298"/>
              <a:gd name="connsiteY3" fmla="*/ 1 h 45720"/>
              <a:gd name="connsiteX4" fmla="*/ 6144298 w 6144298"/>
              <a:gd name="connsiteY4" fmla="*/ 45720 h 45720"/>
              <a:gd name="connsiteX5" fmla="*/ 1123115 w 6144298"/>
              <a:gd name="connsiteY5" fmla="*/ 45720 h 45720"/>
              <a:gd name="connsiteX6" fmla="*/ 1123115 w 6144298"/>
              <a:gd name="connsiteY6" fmla="*/ 45719 h 45720"/>
              <a:gd name="connsiteX7" fmla="*/ 0 w 6144298"/>
              <a:gd name="connsiteY7" fmla="*/ 45719 h 45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44298" h="45720">
                <a:moveTo>
                  <a:pt x="0" y="0"/>
                </a:moveTo>
                <a:lnTo>
                  <a:pt x="5021183" y="0"/>
                </a:lnTo>
                <a:lnTo>
                  <a:pt x="5021183" y="1"/>
                </a:lnTo>
                <a:lnTo>
                  <a:pt x="6144298" y="1"/>
                </a:lnTo>
                <a:lnTo>
                  <a:pt x="6144298" y="45720"/>
                </a:lnTo>
                <a:lnTo>
                  <a:pt x="1123115" y="45720"/>
                </a:lnTo>
                <a:lnTo>
                  <a:pt x="1123115" y="45719"/>
                </a:lnTo>
                <a:lnTo>
                  <a:pt x="0" y="4571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5" name="Segnaposto contenuto 2">
            <a:extLst>
              <a:ext uri="{FF2B5EF4-FFF2-40B4-BE49-F238E27FC236}">
                <a16:creationId xmlns:a16="http://schemas.microsoft.com/office/drawing/2014/main" id="{E3FFC7AE-2A8A-55B0-42F5-F5628D6649F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02769759"/>
              </p:ext>
            </p:extLst>
          </p:nvPr>
        </p:nvGraphicFramePr>
        <p:xfrm>
          <a:off x="5065776" y="978408"/>
          <a:ext cx="6620256" cy="53766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59189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EE42DCE-4A4F-44C4-84E5-261B3BEEF1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47EBF567-5A5F-2880-26B6-549634AD89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6281928" cy="1463040"/>
          </a:xfrm>
        </p:spPr>
        <p:txBody>
          <a:bodyPr>
            <a:normAutofit/>
          </a:bodyPr>
          <a:lstStyle/>
          <a:p>
            <a:r>
              <a:rPr lang="it-IT" dirty="0"/>
              <a:t>Rilocazione stat</a:t>
            </a:r>
            <a:r>
              <a:rPr lang="it-IT"/>
              <a:t>ica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87F59F2-5FBC-40CD-AD35-376AECE49E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6281928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E2663C0-EA47-2D97-EE48-450282BBB5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208" y="2578608"/>
            <a:ext cx="6281928" cy="376732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it-IT" sz="1300" dirty="0"/>
              <a:t>          Indirizzi logici:                                                                                                   Memoria fisica:      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it-IT" sz="1300"/>
              <a:t>          0   a = 5                                                                                                                                    #100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it-IT" sz="1300"/>
              <a:t>          1   b = 2                                                                                                                                    #101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it-IT" sz="1300"/>
              <a:t>          2   somma = a + b                                                                                                                #102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it-IT" sz="1300"/>
              <a:t>          3   moltiplicazione = a * b                                                                                                 #103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it-IT" sz="1300" dirty="0"/>
              <a:t>                                                                                                                                                            </a:t>
            </a:r>
            <a:r>
              <a:rPr lang="it-IT" sz="1300">
                <a:solidFill>
                  <a:srgbClr val="FF0000"/>
                </a:solidFill>
              </a:rPr>
              <a:t> #104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it-IT" sz="1300">
                <a:solidFill>
                  <a:srgbClr val="FF0000"/>
                </a:solidFill>
              </a:rPr>
              <a:t>                                                                                                                                                             #105</a:t>
            </a:r>
          </a:p>
        </p:txBody>
      </p:sp>
      <p:pic>
        <p:nvPicPr>
          <p:cNvPr id="7" name="Graphic 6" descr="Aggiunta cerchio a tinta unita">
            <a:extLst>
              <a:ext uri="{FF2B5EF4-FFF2-40B4-BE49-F238E27FC236}">
                <a16:creationId xmlns:a16="http://schemas.microsoft.com/office/drawing/2014/main" id="{E3C076A5-7E81-F0F2-1726-D7ADDDCB5E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7668" y="1994644"/>
            <a:ext cx="4356461" cy="4356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6515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093279C-51EA-4863-9DFB-5C2C8D0C8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Rilocazione dinamica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DAEE2253-AF6E-2F76-3A19-3C759AA3EE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it-IT"/>
              <a:t>   0   a = 5</a:t>
            </a:r>
          </a:p>
          <a:p>
            <a:pPr marL="0" indent="0">
              <a:buNone/>
            </a:pPr>
            <a:r>
              <a:rPr lang="it-IT"/>
              <a:t>   1   b = 2</a:t>
            </a:r>
          </a:p>
          <a:p>
            <a:pPr marL="0" indent="0">
              <a:buNone/>
            </a:pPr>
            <a:r>
              <a:rPr lang="it-IT"/>
              <a:t>   2   somma = a + b</a:t>
            </a:r>
          </a:p>
          <a:p>
            <a:pPr marL="0" indent="0">
              <a:buNone/>
            </a:pPr>
            <a:r>
              <a:rPr lang="it-IT"/>
              <a:t>   3   moltiplicazione = a * b</a:t>
            </a:r>
            <a:endParaRPr lang="it-IT" dirty="0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7FC51382-0530-5AF5-293D-2747B59EA2DA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0" y="2341563"/>
            <a:ext cx="5167313" cy="657225"/>
          </a:xfrm>
        </p:spPr>
        <p:txBody>
          <a:bodyPr/>
          <a:lstStyle/>
          <a:p>
            <a:pPr algn="ctr"/>
            <a:r>
              <a:rPr lang="it-IT"/>
              <a:t>Indirizzi logici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AD639620-401D-AD64-6E07-A04F841A1E64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026275" y="2341563"/>
            <a:ext cx="5165725" cy="657225"/>
          </a:xfrm>
        </p:spPr>
        <p:txBody>
          <a:bodyPr/>
          <a:lstStyle/>
          <a:p>
            <a:pPr algn="ctr"/>
            <a:r>
              <a:rPr lang="it-IT" dirty="0"/>
              <a:t>Memoria </a:t>
            </a:r>
            <a:r>
              <a:rPr lang="it-IT"/>
              <a:t>fisica</a:t>
            </a:r>
            <a:endParaRPr lang="it-IT" dirty="0"/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5412AEE6-2206-4F7D-7763-84403EBD066E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7026275" y="3035300"/>
            <a:ext cx="5165725" cy="33099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r">
              <a:buNone/>
            </a:pPr>
            <a:r>
              <a:rPr lang="it-IT">
                <a:solidFill>
                  <a:srgbClr val="FF0000"/>
                </a:solidFill>
              </a:rPr>
              <a:t>                   #234</a:t>
            </a:r>
          </a:p>
          <a:p>
            <a:pPr marL="0" indent="0" algn="r">
              <a:buNone/>
            </a:pPr>
            <a:r>
              <a:rPr lang="it-IT"/>
              <a:t>#235</a:t>
            </a:r>
          </a:p>
          <a:p>
            <a:pPr marL="0" indent="0" algn="r">
              <a:buNone/>
            </a:pPr>
            <a:r>
              <a:rPr lang="it-IT"/>
              <a:t>#236</a:t>
            </a:r>
          </a:p>
          <a:p>
            <a:pPr marL="0" indent="0" algn="r">
              <a:buNone/>
            </a:pPr>
            <a:r>
              <a:rPr lang="it-IT"/>
              <a:t>#237</a:t>
            </a:r>
          </a:p>
          <a:p>
            <a:pPr marL="0" indent="0" algn="r">
              <a:buNone/>
            </a:pPr>
            <a:r>
              <a:rPr lang="it-IT"/>
              <a:t>#238</a:t>
            </a:r>
          </a:p>
          <a:p>
            <a:pPr marL="0" indent="0" algn="r">
              <a:buNone/>
            </a:pPr>
            <a:r>
              <a:rPr lang="it-IT">
                <a:solidFill>
                  <a:srgbClr val="FF0000"/>
                </a:solidFill>
              </a:rPr>
              <a:t>#239</a:t>
            </a:r>
          </a:p>
          <a:p>
            <a:pPr marL="0" indent="0" algn="r">
              <a:buNone/>
            </a:pPr>
            <a:r>
              <a:rPr lang="it-IT">
                <a:solidFill>
                  <a:srgbClr val="FF0000"/>
                </a:solidFill>
              </a:rPr>
              <a:t>#240</a:t>
            </a:r>
          </a:p>
        </p:txBody>
      </p:sp>
      <p:sp>
        <p:nvSpPr>
          <p:cNvPr id="7" name="Parentesi quadra aperta 6">
            <a:extLst>
              <a:ext uri="{FF2B5EF4-FFF2-40B4-BE49-F238E27FC236}">
                <a16:creationId xmlns:a16="http://schemas.microsoft.com/office/drawing/2014/main" id="{F48F0E1D-2995-B761-3BC1-44C0B6F6FE88}"/>
              </a:ext>
            </a:extLst>
          </p:cNvPr>
          <p:cNvSpPr/>
          <p:nvPr/>
        </p:nvSpPr>
        <p:spPr>
          <a:xfrm>
            <a:off x="10896008" y="4781551"/>
            <a:ext cx="147235" cy="364066"/>
          </a:xfrm>
          <a:prstGeom prst="leftBracket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Parentesi quadra aperta 7">
            <a:extLst>
              <a:ext uri="{FF2B5EF4-FFF2-40B4-BE49-F238E27FC236}">
                <a16:creationId xmlns:a16="http://schemas.microsoft.com/office/drawing/2014/main" id="{791E22CD-9CD6-E8B5-CF96-EF341765B8C1}"/>
              </a:ext>
            </a:extLst>
          </p:cNvPr>
          <p:cNvSpPr/>
          <p:nvPr/>
        </p:nvSpPr>
        <p:spPr>
          <a:xfrm>
            <a:off x="10933049" y="3432175"/>
            <a:ext cx="73152" cy="364067"/>
          </a:xfrm>
          <a:prstGeom prst="leftBracket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Parentesi graffa aperta 8">
            <a:extLst>
              <a:ext uri="{FF2B5EF4-FFF2-40B4-BE49-F238E27FC236}">
                <a16:creationId xmlns:a16="http://schemas.microsoft.com/office/drawing/2014/main" id="{8D7A1F4E-5A42-5C0E-1968-10F17A501FD3}"/>
              </a:ext>
            </a:extLst>
          </p:cNvPr>
          <p:cNvSpPr/>
          <p:nvPr/>
        </p:nvSpPr>
        <p:spPr>
          <a:xfrm>
            <a:off x="10251609" y="3426884"/>
            <a:ext cx="271864" cy="1718733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ECC01C03-BE54-782A-61C9-28F50D612C98}"/>
              </a:ext>
            </a:extLst>
          </p:cNvPr>
          <p:cNvCxnSpPr/>
          <p:nvPr/>
        </p:nvCxnSpPr>
        <p:spPr>
          <a:xfrm flipH="1" flipV="1">
            <a:off x="9629168" y="3646461"/>
            <a:ext cx="1170516" cy="6349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E95B41B6-C4AB-FBE4-A477-18667E788499}"/>
              </a:ext>
            </a:extLst>
          </p:cNvPr>
          <p:cNvCxnSpPr>
            <a:cxnSpLocks/>
          </p:cNvCxnSpPr>
          <p:nvPr/>
        </p:nvCxnSpPr>
        <p:spPr>
          <a:xfrm flipH="1" flipV="1">
            <a:off x="9629167" y="4905877"/>
            <a:ext cx="1170516" cy="6349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406EF1EA-791D-BF43-CC46-B1C0179C1226}"/>
              </a:ext>
            </a:extLst>
          </p:cNvPr>
          <p:cNvSpPr txBox="1"/>
          <p:nvPr/>
        </p:nvSpPr>
        <p:spPr>
          <a:xfrm>
            <a:off x="7774262" y="3467592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/>
              <a:t>Registro base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D6A42E65-1837-3242-FB92-FB401DB229E2}"/>
              </a:ext>
            </a:extLst>
          </p:cNvPr>
          <p:cNvSpPr txBox="1"/>
          <p:nvPr/>
        </p:nvSpPr>
        <p:spPr>
          <a:xfrm>
            <a:off x="7731860" y="4724908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/>
              <a:t>Registro limite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45736EA4-CBFA-C706-962D-7AB91FA6206B}"/>
              </a:ext>
            </a:extLst>
          </p:cNvPr>
          <p:cNvSpPr txBox="1"/>
          <p:nvPr/>
        </p:nvSpPr>
        <p:spPr>
          <a:xfrm>
            <a:off x="7941059" y="3957352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/>
              <a:t>Primo gruppo di celle libere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698230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09BA2F3-B38D-7529-A48A-F6DE175935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Binding e Linking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3AFFBD37-B33B-F271-99F4-297433CDBA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it-IT"/>
              <a:t>Binding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2BB7F269-5EEF-3B39-C6DB-7F237457ECA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it-IT" dirty="0"/>
              <a:t>E' il passaggio da indirizzo logico a fisico</a:t>
            </a:r>
          </a:p>
          <a:p>
            <a:pPr marL="0" indent="0" algn="ctr">
              <a:buNone/>
            </a:pPr>
            <a:endParaRPr lang="it-IT" dirty="0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DEE63348-32A5-4BE0-A889-089E3BB6EC5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it-IT"/>
              <a:t>Linking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310300A8-5DB0-6DE4-B0DF-CA2751847BB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it-IT" dirty="0"/>
              <a:t>E' il calcolo degli indirizzi logici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546145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C297AB0-61E2-37E4-682B-C1DA620F0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Loading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ECBC499-DFEE-A55B-335B-38055BA67D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it-IT">
                <a:solidFill>
                  <a:srgbClr val="000000"/>
                </a:solidFill>
                <a:latin typeface="Bierstadt"/>
              </a:rPr>
              <a:t>Programma           RAM</a:t>
            </a:r>
            <a:endParaRPr lang="it-IT" dirty="0">
              <a:solidFill>
                <a:srgbClr val="000000"/>
              </a:solidFill>
              <a:latin typeface="Bierstadt"/>
            </a:endParaRPr>
          </a:p>
          <a:p>
            <a:r>
              <a:rPr lang="it-IT" dirty="0">
                <a:solidFill>
                  <a:srgbClr val="000000"/>
                </a:solidFill>
                <a:latin typeface="Bierstadt"/>
              </a:rPr>
              <a:t>Spazio  grande</a:t>
            </a:r>
          </a:p>
          <a:p>
            <a:r>
              <a:rPr lang="it-IT">
                <a:solidFill>
                  <a:srgbClr val="000000"/>
                </a:solidFill>
                <a:latin typeface="Bierstadt"/>
              </a:rPr>
              <a:t>Dimensioni diverse fra loro</a:t>
            </a:r>
            <a:endParaRPr lang="it-IT" dirty="0">
              <a:solidFill>
                <a:srgbClr val="000000"/>
              </a:solidFill>
              <a:latin typeface="Bierstadt"/>
            </a:endParaRPr>
          </a:p>
          <a:p>
            <a:r>
              <a:rPr lang="it-IT">
                <a:solidFill>
                  <a:srgbClr val="000000"/>
                </a:solidFill>
                <a:latin typeface="Bierstadt"/>
              </a:rPr>
              <a:t>Frammentazione</a:t>
            </a:r>
            <a:endParaRPr lang="it-IT" dirty="0">
              <a:solidFill>
                <a:srgbClr val="000000"/>
              </a:solidFill>
              <a:latin typeface="Bierstadt"/>
            </a:endParaRPr>
          </a:p>
          <a:p>
            <a:r>
              <a:rPr lang="it-IT" dirty="0">
                <a:solidFill>
                  <a:srgbClr val="000000"/>
                </a:solidFill>
                <a:latin typeface="Bierstadt"/>
              </a:rPr>
              <a:t>Crea regioni libere          </a:t>
            </a:r>
            <a:r>
              <a:rPr lang="it-IT">
                <a:solidFill>
                  <a:srgbClr val="000000"/>
                </a:solidFill>
                <a:latin typeface="Bierstadt"/>
              </a:rPr>
              <a:t>contiene il</a:t>
            </a:r>
            <a:r>
              <a:rPr lang="it-IT" dirty="0">
                <a:solidFill>
                  <a:srgbClr val="000000"/>
                </a:solidFill>
                <a:latin typeface="Bierstadt"/>
              </a:rPr>
              <a:t> programma</a:t>
            </a:r>
          </a:p>
          <a:p>
            <a:r>
              <a:rPr lang="it-IT" dirty="0">
                <a:solidFill>
                  <a:srgbClr val="000000"/>
                </a:solidFill>
                <a:latin typeface="Bierstadt"/>
              </a:rPr>
              <a:t>Sistema operativo            compatta la </a:t>
            </a:r>
            <a:r>
              <a:rPr lang="it-IT" dirty="0" err="1">
                <a:solidFill>
                  <a:srgbClr val="000000"/>
                </a:solidFill>
                <a:latin typeface="Bierstadt"/>
              </a:rPr>
              <a:t>ram</a:t>
            </a:r>
          </a:p>
          <a:p>
            <a:endParaRPr lang="it-IT" dirty="0">
              <a:solidFill>
                <a:srgbClr val="000000"/>
              </a:solidFill>
              <a:latin typeface="Bierstadt"/>
            </a:endParaRPr>
          </a:p>
          <a:p>
            <a:endParaRPr lang="it-IT" dirty="0"/>
          </a:p>
        </p:txBody>
      </p:sp>
      <p:cxnSp>
        <p:nvCxnSpPr>
          <p:cNvPr id="4" name="Connettore 2 3">
            <a:extLst>
              <a:ext uri="{FF2B5EF4-FFF2-40B4-BE49-F238E27FC236}">
                <a16:creationId xmlns:a16="http://schemas.microsoft.com/office/drawing/2014/main" id="{7531673B-94B1-6952-B453-5296FEEB6688}"/>
              </a:ext>
            </a:extLst>
          </p:cNvPr>
          <p:cNvCxnSpPr/>
          <p:nvPr/>
        </p:nvCxnSpPr>
        <p:spPr>
          <a:xfrm flipV="1">
            <a:off x="2064645" y="2765654"/>
            <a:ext cx="367324" cy="1367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Connettore 2 4">
            <a:extLst>
              <a:ext uri="{FF2B5EF4-FFF2-40B4-BE49-F238E27FC236}">
                <a16:creationId xmlns:a16="http://schemas.microsoft.com/office/drawing/2014/main" id="{C1C56C10-E247-E02A-28E5-3E1D6385A0BE}"/>
              </a:ext>
            </a:extLst>
          </p:cNvPr>
          <p:cNvCxnSpPr/>
          <p:nvPr/>
        </p:nvCxnSpPr>
        <p:spPr>
          <a:xfrm flipV="1">
            <a:off x="2672599" y="4909082"/>
            <a:ext cx="386862" cy="390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Connettore 2 5">
            <a:extLst>
              <a:ext uri="{FF2B5EF4-FFF2-40B4-BE49-F238E27FC236}">
                <a16:creationId xmlns:a16="http://schemas.microsoft.com/office/drawing/2014/main" id="{E335B99C-9ACC-7A1B-E032-54FC54EAD6B9}"/>
              </a:ext>
            </a:extLst>
          </p:cNvPr>
          <p:cNvCxnSpPr/>
          <p:nvPr/>
        </p:nvCxnSpPr>
        <p:spPr>
          <a:xfrm>
            <a:off x="2673451" y="4509637"/>
            <a:ext cx="367324" cy="586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35849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F0A866E-AB81-60EF-D69C-EA0DC9AFD7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Ottimizzare </a:t>
            </a:r>
            <a:r>
              <a:rPr lang="it-IT"/>
              <a:t>l'uso della memoria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AF64F37-69FE-AD5D-5CCA-821BB32D2A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it-IT"/>
              <a:t>Overlay</a:t>
            </a:r>
          </a:p>
          <a:p>
            <a:r>
              <a:rPr lang="it-IT"/>
              <a:t>Swapping</a:t>
            </a:r>
            <a:endParaRPr lang="it-IT" dirty="0"/>
          </a:p>
          <a:p>
            <a:r>
              <a:rPr lang="it-IT"/>
              <a:t>Caricamento dinamico </a:t>
            </a:r>
          </a:p>
          <a:p>
            <a:r>
              <a:rPr lang="it-IT"/>
              <a:t>Partizionamento</a:t>
            </a:r>
            <a:endParaRPr lang="it-IT" dirty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148598112"/>
      </p:ext>
    </p:extLst>
  </p:cSld>
  <p:clrMapOvr>
    <a:masterClrMapping/>
  </p:clrMapOvr>
</p:sld>
</file>

<file path=ppt/theme/theme1.xml><?xml version="1.0" encoding="utf-8"?>
<a:theme xmlns:a="http://schemas.openxmlformats.org/drawingml/2006/main" name="GestaltVTI">
  <a:themeElements>
    <a:clrScheme name="Gestalt">
      <a:dk1>
        <a:srgbClr val="000000"/>
      </a:dk1>
      <a:lt1>
        <a:sysClr val="window" lastClr="FFFFFF"/>
      </a:lt1>
      <a:dk2>
        <a:srgbClr val="262626"/>
      </a:dk2>
      <a:lt2>
        <a:srgbClr val="F7F7F7"/>
      </a:lt2>
      <a:accent1>
        <a:srgbClr val="EBA000"/>
      </a:accent1>
      <a:accent2>
        <a:srgbClr val="00BAC8"/>
      </a:accent2>
      <a:accent3>
        <a:srgbClr val="E64823"/>
      </a:accent3>
      <a:accent4>
        <a:srgbClr val="4D5AFF"/>
      </a:accent4>
      <a:accent5>
        <a:srgbClr val="FE5D21"/>
      </a:accent5>
      <a:accent6>
        <a:srgbClr val="00C777"/>
      </a:accent6>
      <a:hlink>
        <a:srgbClr val="2998E3"/>
      </a:hlink>
      <a:folHlink>
        <a:srgbClr val="939393"/>
      </a:folHlink>
    </a:clrScheme>
    <a:fontScheme name="Gestalt">
      <a:majorFont>
        <a:latin typeface="Bierstadt"/>
        <a:ea typeface=""/>
        <a:cs typeface=""/>
      </a:majorFont>
      <a:minorFont>
        <a:latin typeface="Bierstad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GestaltVTI" id="{4F87C71D-53D1-4B71-BF97-FD0EA4B25665}" vid="{A110AFC4-8D8A-4C02-8885-7BA370B379B5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TC103457485[[fn=Mesh]]</Template>
  <TotalTime>0</TotalTime>
  <Words>1</Words>
  <Application>Microsoft Office PowerPoint</Application>
  <PresentationFormat>Widescreen</PresentationFormat>
  <Paragraphs>1</Paragraphs>
  <Slides>12</Slides>
  <Notes>1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Titoli diapositive</vt:lpstr>
      </vt:variant>
      <vt:variant>
        <vt:i4>12</vt:i4>
      </vt:variant>
    </vt:vector>
  </HeadingPairs>
  <TitlesOfParts>
    <vt:vector size="13" baseType="lpstr">
      <vt:lpstr>GestaltVTI</vt:lpstr>
      <vt:lpstr>La gestione delle memorie</vt:lpstr>
      <vt:lpstr>Sommario</vt:lpstr>
      <vt:lpstr>Memorie</vt:lpstr>
      <vt:lpstr>Caricamento del programma  Programmi in memoria centrale:  </vt:lpstr>
      <vt:lpstr>Rilocazione statica</vt:lpstr>
      <vt:lpstr>Rilocazione dinamica</vt:lpstr>
      <vt:lpstr>Binding e Linking</vt:lpstr>
      <vt:lpstr>Loading</vt:lpstr>
      <vt:lpstr>Ottimizzare l'uso della memoria</vt:lpstr>
      <vt:lpstr>Tecniche di allocazione della memoria centrale </vt:lpstr>
      <vt:lpstr>Partizionamento</vt:lpstr>
      <vt:lpstr>Grazie per l'attenzione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344</cp:revision>
  <dcterms:created xsi:type="dcterms:W3CDTF">2026-02-14T13:33:58Z</dcterms:created>
  <dcterms:modified xsi:type="dcterms:W3CDTF">2026-02-22T15:12:26Z</dcterms:modified>
</cp:coreProperties>
</file>